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1.xml" ContentType="application/vnd.openxmlformats-officedocument.presentationml.notesSl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.xml" ContentType="application/vnd.openxmlformats-officedocument.themeOverride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80" r:id="rId2"/>
    <p:sldId id="265" r:id="rId3"/>
    <p:sldId id="290" r:id="rId4"/>
    <p:sldId id="288" r:id="rId5"/>
    <p:sldId id="298" r:id="rId6"/>
    <p:sldId id="278" r:id="rId7"/>
    <p:sldId id="291" r:id="rId8"/>
    <p:sldId id="297" r:id="rId9"/>
    <p:sldId id="283" r:id="rId10"/>
    <p:sldId id="285" r:id="rId11"/>
    <p:sldId id="286" r:id="rId12"/>
    <p:sldId id="299" r:id="rId13"/>
    <p:sldId id="296" r:id="rId14"/>
    <p:sldId id="292" r:id="rId15"/>
    <p:sldId id="293" r:id="rId16"/>
    <p:sldId id="294" r:id="rId17"/>
    <p:sldId id="295" r:id="rId18"/>
    <p:sldId id="281" r:id="rId19"/>
    <p:sldId id="289" r:id="rId20"/>
    <p:sldId id="287" r:id="rId21"/>
    <p:sldId id="301" r:id="rId22"/>
    <p:sldId id="300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6471" userDrawn="1">
          <p15:clr>
            <a:srgbClr val="A4A3A4"/>
          </p15:clr>
        </p15:guide>
        <p15:guide id="2" pos="1209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0283"/>
    <a:srgbClr val="0BD7D2"/>
    <a:srgbClr val="FFCDEA"/>
    <a:srgbClr val="FE2C55"/>
    <a:srgbClr val="030C1E"/>
    <a:srgbClr val="0ABEBA"/>
    <a:srgbClr val="25F4EE"/>
    <a:srgbClr val="0D4C58"/>
    <a:srgbClr val="000B1E"/>
    <a:srgbClr val="0003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42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2340" y="1002"/>
      </p:cViewPr>
      <p:guideLst>
        <p:guide pos="6471"/>
        <p:guide pos="120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9563887511268657E-2"/>
          <c:y val="0.1411220912822139"/>
          <c:w val="0.88931143755431041"/>
          <c:h val="0.666251162286174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2018</c:v>
                </c:pt>
              </c:strCache>
            </c:strRef>
          </c:tx>
          <c:spPr>
            <a:gradFill>
              <a:gsLst>
                <a:gs pos="100000">
                  <a:srgbClr val="E30283">
                    <a:alpha val="0"/>
                  </a:srgbClr>
                </a:gs>
                <a:gs pos="0">
                  <a:srgbClr val="E30283"/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小标题</c:v>
                </c:pt>
                <c:pt idx="1">
                  <c:v>小标题</c:v>
                </c:pt>
                <c:pt idx="2">
                  <c:v>小标题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154</c:v>
                </c:pt>
                <c:pt idx="1">
                  <c:v>167</c:v>
                </c:pt>
                <c:pt idx="2">
                  <c:v>155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0AC-4C33-9D89-83128ABF065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2019</c:v>
                </c:pt>
              </c:strCache>
            </c:strRef>
          </c:tx>
          <c:spPr>
            <a:gradFill>
              <a:gsLst>
                <a:gs pos="0">
                  <a:srgbClr val="59EEF3"/>
                </a:gs>
                <a:gs pos="100000">
                  <a:srgbClr val="59EEF3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小标题</c:v>
                </c:pt>
                <c:pt idx="1">
                  <c:v>小标题</c:v>
                </c:pt>
                <c:pt idx="2">
                  <c:v>小标题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152</c:v>
                </c:pt>
                <c:pt idx="1">
                  <c:v>126</c:v>
                </c:pt>
                <c:pt idx="2">
                  <c:v>136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0AC-4C33-9D89-83128ABF06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80"/>
        <c:overlap val="-6"/>
        <c:axId val="-351053760"/>
        <c:axId val="-351084768"/>
      </c:barChart>
      <c:catAx>
        <c:axId val="-3510537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alpha val="38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351084768"/>
        <c:crosses val="autoZero"/>
        <c:auto val="1"/>
        <c:lblAlgn val="ctr"/>
        <c:lblOffset val="100"/>
        <c:noMultiLvlLbl val="0"/>
      </c:catAx>
      <c:valAx>
        <c:axId val="-35108476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3510537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2">
              <a:lumMod val="25000"/>
            </a:schemeClr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1" tx1="lt1" bg2="dk2" tx2="lt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gradFill>
              <a:gsLst>
                <a:gs pos="0">
                  <a:srgbClr val="FE2C55">
                    <a:alpha val="0"/>
                  </a:srgbClr>
                </a:gs>
                <a:gs pos="100000">
                  <a:srgbClr val="FE2C55"/>
                </a:gs>
              </a:gsLst>
              <a:lin ang="0" scaled="0"/>
            </a:gradFill>
            <a:ln w="25400" cap="rnd">
              <a:gradFill>
                <a:gsLst>
                  <a:gs pos="0">
                    <a:srgbClr val="FE2C55">
                      <a:alpha val="0"/>
                    </a:srgbClr>
                  </a:gs>
                  <a:gs pos="100000">
                    <a:srgbClr val="FFCDEA"/>
                  </a:gs>
                </a:gsLst>
                <a:lin ang="5400000" scaled="1"/>
              </a:gradFill>
            </a:ln>
          </c:spPr>
          <c:dPt>
            <c:idx val="0"/>
            <c:bubble3D val="0"/>
            <c:spPr>
              <a:gradFill>
                <a:gsLst>
                  <a:gs pos="0">
                    <a:srgbClr val="FE2C55">
                      <a:alpha val="0"/>
                    </a:srgbClr>
                  </a:gs>
                  <a:gs pos="100000">
                    <a:srgbClr val="FE2C55"/>
                  </a:gs>
                </a:gsLst>
                <a:lin ang="5400000" scaled="0"/>
              </a:gradFill>
              <a:ln w="25400" cap="rnd">
                <a:gradFill>
                  <a:gsLst>
                    <a:gs pos="0">
                      <a:srgbClr val="FE2C55">
                        <a:alpha val="0"/>
                      </a:srgbClr>
                    </a:gs>
                    <a:gs pos="100000">
                      <a:srgbClr val="FFCDEA"/>
                    </a:gs>
                  </a:gsLst>
                  <a:lin ang="5400000" scaled="1"/>
                </a:gra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D94-4CD6-9307-18F3EC36950A}"/>
              </c:ext>
            </c:extLst>
          </c:dPt>
          <c:dPt>
            <c:idx val="1"/>
            <c:bubble3D val="0"/>
            <c:spPr>
              <a:gradFill>
                <a:gsLst>
                  <a:gs pos="0">
                    <a:srgbClr val="FE2C55">
                      <a:alpha val="0"/>
                    </a:srgbClr>
                  </a:gs>
                  <a:gs pos="100000">
                    <a:srgbClr val="FE2C55"/>
                  </a:gs>
                </a:gsLst>
                <a:lin ang="10800000" scaled="0"/>
              </a:gradFill>
              <a:ln w="25400" cap="rnd">
                <a:gradFill>
                  <a:gsLst>
                    <a:gs pos="0">
                      <a:srgbClr val="FE2C55">
                        <a:alpha val="0"/>
                      </a:srgbClr>
                    </a:gs>
                    <a:gs pos="100000">
                      <a:srgbClr val="FFCDEA"/>
                    </a:gs>
                  </a:gsLst>
                  <a:lin ang="10800000" scaled="0"/>
                </a:gra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D94-4CD6-9307-18F3EC36950A}"/>
              </c:ext>
            </c:extLst>
          </c:dPt>
          <c:dPt>
            <c:idx val="2"/>
            <c:bubble3D val="0"/>
            <c:spPr>
              <a:gradFill flip="none" rotWithShape="1">
                <a:gsLst>
                  <a:gs pos="0">
                    <a:srgbClr val="FE2C55">
                      <a:alpha val="0"/>
                    </a:srgbClr>
                  </a:gs>
                  <a:gs pos="100000">
                    <a:srgbClr val="FE2C55"/>
                  </a:gs>
                </a:gsLst>
                <a:lin ang="16200000" scaled="0"/>
                <a:tileRect/>
              </a:gradFill>
              <a:ln w="25400" cap="rnd">
                <a:gradFill>
                  <a:gsLst>
                    <a:gs pos="0">
                      <a:srgbClr val="FE2C55">
                        <a:alpha val="0"/>
                      </a:srgbClr>
                    </a:gs>
                    <a:gs pos="100000">
                      <a:srgbClr val="FFCDEA"/>
                    </a:gs>
                  </a:gsLst>
                  <a:lin ang="16200000" scaled="0"/>
                </a:gra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D94-4CD6-9307-18F3EC36950A}"/>
              </c:ext>
            </c:extLst>
          </c:dPt>
          <c:dPt>
            <c:idx val="3"/>
            <c:bubble3D val="0"/>
            <c:spPr>
              <a:gradFill>
                <a:gsLst>
                  <a:gs pos="0">
                    <a:srgbClr val="FE2C55">
                      <a:alpha val="0"/>
                    </a:srgbClr>
                  </a:gs>
                  <a:gs pos="100000">
                    <a:srgbClr val="FE2C55"/>
                  </a:gs>
                </a:gsLst>
                <a:lin ang="18900000" scaled="0"/>
              </a:gradFill>
              <a:ln w="25400" cap="rnd">
                <a:gradFill>
                  <a:gsLst>
                    <a:gs pos="0">
                      <a:srgbClr val="FE2C55">
                        <a:alpha val="0"/>
                      </a:srgbClr>
                    </a:gs>
                    <a:gs pos="100000">
                      <a:srgbClr val="FFCDEA"/>
                    </a:gs>
                  </a:gsLst>
                  <a:lin ang="18900000" scaled="0"/>
                </a:gra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D94-4CD6-9307-18F3EC36950A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46.97</c:v>
                </c:pt>
                <c:pt idx="1">
                  <c:v>29.91</c:v>
                </c:pt>
                <c:pt idx="2">
                  <c:v>8.1300000000000008</c:v>
                </c:pt>
                <c:pt idx="3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3D94-4CD6-9307-18F3EC3695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40"/>
        <c:holeSize val="74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0.15101</cdr:x>
      <cdr:y>0.12856</cdr:y>
    </cdr:from>
    <cdr:to>
      <cdr:x>0.31363</cdr:x>
      <cdr:y>0.35249</cdr:y>
    </cdr:to>
    <cdr:sp macro="" textlink="">
      <cdr:nvSpPr>
        <cdr:cNvPr id="2" name="文本框 1"/>
        <cdr:cNvSpPr txBox="1"/>
      </cdr:nvSpPr>
      <cdr:spPr>
        <a:xfrm xmlns:a="http://schemas.openxmlformats.org/drawingml/2006/main">
          <a:off x="849086" y="524987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zh-CN" altLang="en-US" sz="1100" dirty="0">
            <a:latin typeface="阿里巴巴普惠体 R" panose="00020600040101010101" pitchFamily="18" charset="-122"/>
            <a:ea typeface="阿里巴巴普惠体 R" panose="00020600040101010101" pitchFamily="18" charset="-122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968F554B-A6A8-42DE-ACF5-05430931884A}" type="datetimeFigureOut">
              <a:rPr lang="zh-CN" altLang="en-US" smtClean="0"/>
              <a:pPr/>
              <a:t>2020/9/16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1380BF86-BC48-43C5-9BD4-711C4DCE49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0511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07633B-49D2-42E3-B8C3-11CF28AE5D1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692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9D87A92-919A-463D-92F2-7C3B21467B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9A306163-B5FD-4413-B91B-F839D062F7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33E3A1E-423C-46F4-978D-636722F6EE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7F2C4-0DB5-4C11-9F1C-8ED5A356365C}" type="datetimeFigureOut">
              <a:rPr lang="zh-CN" altLang="en-US" smtClean="0"/>
              <a:t>2020/9/16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38DADF0-4939-4F00-A3BF-5E9CB4EDB8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2C36977-9034-4CED-B3F9-9F488AFD33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E299-8CD9-4C79-B47B-CA529FDBB1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0762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00449BB-2C4B-4F40-9193-B77CC874A3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2414057D-EF7E-44E2-AE67-CC9BAB1474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2046B51-E64B-4374-B596-F6A59C046D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7F2C4-0DB5-4C11-9F1C-8ED5A356365C}" type="datetimeFigureOut">
              <a:rPr lang="zh-CN" altLang="en-US" smtClean="0"/>
              <a:t>2020/9/16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62EF007-EFD3-4F32-9B74-E5877F471C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5804FB5-49A4-4E07-B96F-7104227AF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E299-8CD9-4C79-B47B-CA529FDBB1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947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456F4D9B-6FAF-4BD7-853E-20F02DDA9D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AC35521A-38D1-4FB8-8386-CE2FF368CE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B8BE909-12E3-4FDB-AD1B-77C5DC759B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7F2C4-0DB5-4C11-9F1C-8ED5A356365C}" type="datetimeFigureOut">
              <a:rPr lang="zh-CN" altLang="en-US" smtClean="0"/>
              <a:t>2020/9/16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91BED75-1650-4DDD-926B-2AE2DFBE3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EDE7981-B2DD-4DA3-A59D-BD820491D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E299-8CD9-4C79-B47B-CA529FDBB1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7814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页背景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包含 动物, 爬行动物, 龟&#10;&#10;描述已自动生成" hidden="1">
            <a:extLst>
              <a:ext uri="{FF2B5EF4-FFF2-40B4-BE49-F238E27FC236}">
                <a16:creationId xmlns:a16="http://schemas.microsoft.com/office/drawing/2014/main" xmlns="" id="{39D962AB-4FF4-487D-AF54-F997752CCCC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75" y="266"/>
            <a:ext cx="12191850" cy="6857469"/>
          </a:xfrm>
          <a:prstGeom prst="rect">
            <a:avLst/>
          </a:prstGeom>
        </p:spPr>
      </p:pic>
      <p:pic>
        <p:nvPicPr>
          <p:cNvPr id="15" name="图片 14" hidden="1">
            <a:extLst>
              <a:ext uri="{FF2B5EF4-FFF2-40B4-BE49-F238E27FC236}">
                <a16:creationId xmlns:a16="http://schemas.microsoft.com/office/drawing/2014/main" xmlns="" id="{7AA53963-2BA6-4BD7-8389-8A9245A833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0" b="7810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7847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4F7F1FA8-4A08-414F-891A-30383E75B5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739D1-AC6F-4A93-BBCE-DCC3CE72AE27}" type="datetimeFigureOut">
              <a:rPr lang="zh-CN" altLang="en-US" smtClean="0"/>
              <a:t>2020/9/16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3A9F0AF-82D5-4D6D-B419-BB323A25F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E98E7A1-9153-4A64-BFD3-7BAFA44A5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B8964-42A7-4105-8887-3A12494AC49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34BF393-6DE0-463E-A032-5D7E73C75A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00" y="-114301"/>
            <a:ext cx="12395200" cy="6972301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9657FFFD-6998-47BD-85E8-D18761220D59}"/>
              </a:ext>
            </a:extLst>
          </p:cNvPr>
          <p:cNvGrpSpPr/>
          <p:nvPr userDrawn="1"/>
        </p:nvGrpSpPr>
        <p:grpSpPr>
          <a:xfrm>
            <a:off x="-153498" y="459630"/>
            <a:ext cx="808816" cy="410631"/>
            <a:chOff x="-172528" y="440767"/>
            <a:chExt cx="513032" cy="260463"/>
          </a:xfrm>
        </p:grpSpPr>
        <p:sp>
          <p:nvSpPr>
            <p:cNvPr id="7" name="梯形 6">
              <a:extLst>
                <a:ext uri="{FF2B5EF4-FFF2-40B4-BE49-F238E27FC236}">
                  <a16:creationId xmlns:a16="http://schemas.microsoft.com/office/drawing/2014/main" xmlns="" id="{624B44F9-92B5-4E50-BEBA-8D13B9F721E8}"/>
                </a:ext>
              </a:extLst>
            </p:cNvPr>
            <p:cNvSpPr/>
            <p:nvPr/>
          </p:nvSpPr>
          <p:spPr>
            <a:xfrm rot="16200000">
              <a:off x="-35226" y="303465"/>
              <a:ext cx="238427" cy="513032"/>
            </a:xfrm>
            <a:prstGeom prst="trapezoid">
              <a:avLst>
                <a:gd name="adj" fmla="val 7230"/>
              </a:avLst>
            </a:prstGeom>
            <a:gradFill flip="none" rotWithShape="0">
              <a:gsLst>
                <a:gs pos="100000">
                  <a:srgbClr val="32FFFF">
                    <a:alpha val="70000"/>
                  </a:srgbClr>
                </a:gs>
                <a:gs pos="0">
                  <a:srgbClr val="00B0F0">
                    <a:alpha val="0"/>
                  </a:srgbClr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 Light"/>
                <a:ea typeface="微软雅黑 Light"/>
                <a:cs typeface="+mn-cs"/>
              </a:endParaRPr>
            </a:p>
          </p:txBody>
        </p:sp>
        <p:sp>
          <p:nvSpPr>
            <p:cNvPr id="8" name="梯形 7">
              <a:extLst>
                <a:ext uri="{FF2B5EF4-FFF2-40B4-BE49-F238E27FC236}">
                  <a16:creationId xmlns:a16="http://schemas.microsoft.com/office/drawing/2014/main" xmlns="" id="{7BBB13AC-771B-40E0-B7D1-76F956F1DA4F}"/>
                </a:ext>
              </a:extLst>
            </p:cNvPr>
            <p:cNvSpPr/>
            <p:nvPr/>
          </p:nvSpPr>
          <p:spPr>
            <a:xfrm rot="16200000">
              <a:off x="-44898" y="404080"/>
              <a:ext cx="169520" cy="424779"/>
            </a:xfrm>
            <a:prstGeom prst="trapezoid">
              <a:avLst>
                <a:gd name="adj" fmla="val 7230"/>
              </a:avLst>
            </a:prstGeom>
            <a:gradFill flip="none" rotWithShape="0">
              <a:gsLst>
                <a:gs pos="100000">
                  <a:srgbClr val="32FFFF">
                    <a:alpha val="70000"/>
                  </a:srgbClr>
                </a:gs>
                <a:gs pos="0">
                  <a:srgbClr val="00B0F0">
                    <a:alpha val="0"/>
                  </a:srgbClr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 Light"/>
                <a:ea typeface="微软雅黑 Light"/>
                <a:cs typeface="+mn-cs"/>
              </a:endParaRPr>
            </a:p>
          </p:txBody>
        </p:sp>
      </p:grpSp>
      <p:sp>
        <p:nvSpPr>
          <p:cNvPr id="10" name="标题 9">
            <a:extLst>
              <a:ext uri="{FF2B5EF4-FFF2-40B4-BE49-F238E27FC236}">
                <a16:creationId xmlns:a16="http://schemas.microsoft.com/office/drawing/2014/main" xmlns="" id="{4940BFE7-C092-4199-ADF1-06D1BE1B4B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4615"/>
            <a:ext cx="10515600" cy="584775"/>
          </a:xfrm>
          <a:noFill/>
        </p:spPr>
        <p:txBody>
          <a:bodyPr wrap="square" rtlCol="0">
            <a:spAutoFit/>
          </a:bodyPr>
          <a:lstStyle>
            <a:lvl1pPr>
              <a:defRPr lang="zh-CN" altLang="en-US" sz="3200" b="1" spc="300">
                <a:gradFill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4800000" scaled="0"/>
                </a:gradFill>
                <a:latin typeface="+mj-ea"/>
                <a:cs typeface="+mn-cs"/>
              </a:defRPr>
            </a:lvl1pPr>
          </a:lstStyle>
          <a:p>
            <a:pPr marL="0"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tabLst/>
            </a:pPr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11842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2AE4161-016F-4707-96F5-A5F8101A87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A4C2872-77B5-45F8-8F43-F7A65ED33C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A7D9568-1BAB-47D9-9611-7D3C953DBE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7F2C4-0DB5-4C11-9F1C-8ED5A356365C}" type="datetimeFigureOut">
              <a:rPr lang="zh-CN" altLang="en-US" smtClean="0"/>
              <a:t>2020/9/16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FF320D4-9396-40DE-A46E-DEB6FB8B2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139723B-EB7F-4795-BB00-2CB9B33305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E299-8CD9-4C79-B47B-CA529FDBB1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246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5A0E755-400D-44C3-805A-9FF2D601B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BB88B24-7505-4FA5-9237-06D4F3171E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1830F2F-C2A1-4090-B10E-F6A31E6F4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7F2C4-0DB5-4C11-9F1C-8ED5A356365C}" type="datetimeFigureOut">
              <a:rPr lang="zh-CN" altLang="en-US" smtClean="0"/>
              <a:t>2020/9/16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B07DC76-8E19-4292-AEDE-695C149C0D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C1E7AA0-4EBA-4A20-AE69-CD96C873B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E299-8CD9-4C79-B47B-CA529FDBB1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5346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42611C-6EED-4D91-B3C1-4FCD7C5266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92C350B-B1B2-4DA4-9393-E43237A182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D93027E-FB2D-4AAB-9DF0-33130F204E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F753D93-DACA-4246-9B87-48DB16C03D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7F2C4-0DB5-4C11-9F1C-8ED5A356365C}" type="datetimeFigureOut">
              <a:rPr lang="zh-CN" altLang="en-US" smtClean="0"/>
              <a:t>2020/9/16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E529DBE-4DC2-497D-B572-9085FD1CAE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77528324-AFF0-4122-8F42-E054FEF15D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E299-8CD9-4C79-B47B-CA529FDBB1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773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E535D4A-098E-40DB-9E26-DDB570623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918477A-4298-4697-AB50-F5E9B0FF71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792306A-112F-4351-BF29-8585F95A59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A26EE743-5406-4EBA-93A9-F07B00944A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A4928217-209E-4597-9EEB-5ECEE649164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85CA84DD-5719-4663-ADAF-CDCDB6A7F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7F2C4-0DB5-4C11-9F1C-8ED5A356365C}" type="datetimeFigureOut">
              <a:rPr lang="zh-CN" altLang="en-US" smtClean="0"/>
              <a:t>2020/9/16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306449F8-0A3B-4FB0-B76A-D735281484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A826FC91-1701-4E1C-87BD-519E7343F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E299-8CD9-4C79-B47B-CA529FDBB1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862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5099B2-C43C-4E28-80B5-0BFA86651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073EC2F1-FC30-46C0-B9B8-E580FDCA0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7F2C4-0DB5-4C11-9F1C-8ED5A356365C}" type="datetimeFigureOut">
              <a:rPr lang="zh-CN" altLang="en-US" smtClean="0"/>
              <a:t>2020/9/16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F1DAADD8-A7A8-497D-AD80-A46B1ACAAC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35DCD5C5-7279-4594-8A27-1DDC0CCDD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E299-8CD9-4C79-B47B-CA529FDBB1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61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7FB38647-D526-4C2D-9CFA-A9E1D1669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7F2C4-0DB5-4C11-9F1C-8ED5A356365C}" type="datetimeFigureOut">
              <a:rPr lang="zh-CN" altLang="en-US" smtClean="0"/>
              <a:t>2020/9/16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AE6C333-457B-40D6-BCF7-342A1CB75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707DCF0-F418-4390-BF35-6005A5AA64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E299-8CD9-4C79-B47B-CA529FDBB1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378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A949674-26F8-4B7C-BAB5-48EC8D084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DB73248-00B6-4FA4-B40D-8A1DF5C46E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FEA930FE-467A-48C3-B62A-713B7B609D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0C0CF24-5034-479B-9E88-F099A6E6F7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7F2C4-0DB5-4C11-9F1C-8ED5A356365C}" type="datetimeFigureOut">
              <a:rPr lang="zh-CN" altLang="en-US" smtClean="0"/>
              <a:t>2020/9/16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8A579B0-EE9A-4049-A7E8-A73DEE612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7F405E3-F09D-4A40-AA76-49C7721C4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E299-8CD9-4C79-B47B-CA529FDBB1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907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09341C5-37A3-45F9-9999-BD863BC240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85C33BDD-C99D-4515-9BF6-391AED7769F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D7304D4-E041-461B-988E-FC58E0FA2B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B747E8E-6100-4C2B-B746-55BEA433A2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7F2C4-0DB5-4C11-9F1C-8ED5A356365C}" type="datetimeFigureOut">
              <a:rPr lang="zh-CN" altLang="en-US" smtClean="0"/>
              <a:t>2020/9/16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A8F4E81-F58A-4B64-B343-B4746A62E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8028B7C-19D6-4722-9EFF-8CEA54A2B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E299-8CD9-4C79-B47B-CA529FDBB1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9544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DB70E9EF-4CAE-41FF-9572-284A871E16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ED6D6A6-7B48-4C30-896D-74D45E1EA4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5078EDF-A4F5-4194-B11F-E9ABB98BD19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DBF7F2C4-0DB5-4C11-9F1C-8ED5A356365C}" type="datetimeFigureOut">
              <a:rPr lang="zh-CN" altLang="en-US" smtClean="0"/>
              <a:pPr/>
              <a:t>2020/9/16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59330CE-024F-41E9-8177-04E5C6A9D7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E586A55-476E-4036-B83A-4BF9CDAF3A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DF80E299-8CD9-4C79-B47B-CA529FDBB1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741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orient="horz" pos="4104" userDrawn="1">
          <p15:clr>
            <a:srgbClr val="F26B43"/>
          </p15:clr>
        </p15:guide>
        <p15:guide id="4" pos="384" userDrawn="1">
          <p15:clr>
            <a:srgbClr val="F26B43"/>
          </p15:clr>
        </p15:guide>
        <p15:guide id="5" pos="7296" userDrawn="1">
          <p15:clr>
            <a:srgbClr val="F26B43"/>
          </p15:clr>
        </p15:guide>
        <p15:guide id="6" orient="horz" pos="4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tags" Target="../tags/tag55.xml"/><Relationship Id="rId7" Type="http://schemas.openxmlformats.org/officeDocument/2006/relationships/image" Target="../media/image6.jpg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7.xml"/><Relationship Id="rId4" Type="http://schemas.openxmlformats.org/officeDocument/2006/relationships/tags" Target="../tags/tag5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image" Target="../media/image2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26" Type="http://schemas.openxmlformats.org/officeDocument/2006/relationships/tags" Target="../tags/tag27.xml"/><Relationship Id="rId39" Type="http://schemas.openxmlformats.org/officeDocument/2006/relationships/tags" Target="../tags/tag40.xml"/><Relationship Id="rId21" Type="http://schemas.openxmlformats.org/officeDocument/2006/relationships/tags" Target="../tags/tag22.xml"/><Relationship Id="rId34" Type="http://schemas.openxmlformats.org/officeDocument/2006/relationships/tags" Target="../tags/tag35.xml"/><Relationship Id="rId42" Type="http://schemas.openxmlformats.org/officeDocument/2006/relationships/tags" Target="../tags/tag43.xml"/><Relationship Id="rId47" Type="http://schemas.openxmlformats.org/officeDocument/2006/relationships/tags" Target="../tags/tag48.xml"/><Relationship Id="rId50" Type="http://schemas.openxmlformats.org/officeDocument/2006/relationships/slideLayout" Target="../slideLayouts/slideLayout12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9" Type="http://schemas.openxmlformats.org/officeDocument/2006/relationships/tags" Target="../tags/tag30.xml"/><Relationship Id="rId11" Type="http://schemas.openxmlformats.org/officeDocument/2006/relationships/tags" Target="../tags/tag12.xml"/><Relationship Id="rId24" Type="http://schemas.openxmlformats.org/officeDocument/2006/relationships/tags" Target="../tags/tag25.xml"/><Relationship Id="rId32" Type="http://schemas.openxmlformats.org/officeDocument/2006/relationships/tags" Target="../tags/tag33.xml"/><Relationship Id="rId37" Type="http://schemas.openxmlformats.org/officeDocument/2006/relationships/tags" Target="../tags/tag38.xml"/><Relationship Id="rId40" Type="http://schemas.openxmlformats.org/officeDocument/2006/relationships/tags" Target="../tags/tag41.xml"/><Relationship Id="rId45" Type="http://schemas.openxmlformats.org/officeDocument/2006/relationships/tags" Target="../tags/tag46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tags" Target="../tags/tag24.xml"/><Relationship Id="rId28" Type="http://schemas.openxmlformats.org/officeDocument/2006/relationships/tags" Target="../tags/tag29.xml"/><Relationship Id="rId36" Type="http://schemas.openxmlformats.org/officeDocument/2006/relationships/tags" Target="../tags/tag37.xml"/><Relationship Id="rId49" Type="http://schemas.openxmlformats.org/officeDocument/2006/relationships/tags" Target="../tags/tag50.xml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31" Type="http://schemas.openxmlformats.org/officeDocument/2006/relationships/tags" Target="../tags/tag32.xml"/><Relationship Id="rId44" Type="http://schemas.openxmlformats.org/officeDocument/2006/relationships/tags" Target="../tags/tag45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tags" Target="../tags/tag23.xml"/><Relationship Id="rId27" Type="http://schemas.openxmlformats.org/officeDocument/2006/relationships/tags" Target="../tags/tag28.xml"/><Relationship Id="rId30" Type="http://schemas.openxmlformats.org/officeDocument/2006/relationships/tags" Target="../tags/tag31.xml"/><Relationship Id="rId35" Type="http://schemas.openxmlformats.org/officeDocument/2006/relationships/tags" Target="../tags/tag36.xml"/><Relationship Id="rId43" Type="http://schemas.openxmlformats.org/officeDocument/2006/relationships/tags" Target="../tags/tag44.xml"/><Relationship Id="rId48" Type="http://schemas.openxmlformats.org/officeDocument/2006/relationships/tags" Target="../tags/tag49.xml"/><Relationship Id="rId8" Type="http://schemas.openxmlformats.org/officeDocument/2006/relationships/tags" Target="../tags/tag9.xml"/><Relationship Id="rId51" Type="http://schemas.openxmlformats.org/officeDocument/2006/relationships/notesSlide" Target="../notesSlides/notesSlide1.xml"/><Relationship Id="rId3" Type="http://schemas.openxmlformats.org/officeDocument/2006/relationships/tags" Target="../tags/tag4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tags" Target="../tags/tag26.xml"/><Relationship Id="rId33" Type="http://schemas.openxmlformats.org/officeDocument/2006/relationships/tags" Target="../tags/tag34.xml"/><Relationship Id="rId38" Type="http://schemas.openxmlformats.org/officeDocument/2006/relationships/tags" Target="../tags/tag39.xml"/><Relationship Id="rId46" Type="http://schemas.openxmlformats.org/officeDocument/2006/relationships/tags" Target="../tags/tag47.xml"/><Relationship Id="rId20" Type="http://schemas.openxmlformats.org/officeDocument/2006/relationships/tags" Target="../tags/tag21.xml"/><Relationship Id="rId41" Type="http://schemas.openxmlformats.org/officeDocument/2006/relationships/tags" Target="../tags/tag42.xml"/><Relationship Id="rId1" Type="http://schemas.openxmlformats.org/officeDocument/2006/relationships/tags" Target="../tags/tag2.xml"/><Relationship Id="rId6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 descr="图片包含 游戏机, 发动机&#10;&#10;描述已自动生成">
            <a:extLst>
              <a:ext uri="{FF2B5EF4-FFF2-40B4-BE49-F238E27FC236}">
                <a16:creationId xmlns:a16="http://schemas.microsoft.com/office/drawing/2014/main" xmlns="" id="{BD2E2036-32ED-4F75-B527-FF2D6D0017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31"/>
            <a:ext cx="12192000" cy="684493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0A09CF1-23E1-40E0-9A32-E97FE568EC2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0B1E">
                  <a:alpha val="59000"/>
                </a:srgbClr>
              </a:gs>
              <a:gs pos="82000">
                <a:srgbClr val="000B1E"/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2A9D173F-C7C9-466F-A076-107618BCC6DB}"/>
              </a:ext>
            </a:extLst>
          </p:cNvPr>
          <p:cNvGrpSpPr/>
          <p:nvPr/>
        </p:nvGrpSpPr>
        <p:grpSpPr>
          <a:xfrm>
            <a:off x="3871134" y="1325303"/>
            <a:ext cx="4449732" cy="4207396"/>
            <a:chOff x="3761927" y="1219739"/>
            <a:chExt cx="4397175" cy="4157701"/>
          </a:xfrm>
        </p:grpSpPr>
        <p:sp>
          <p:nvSpPr>
            <p:cNvPr id="8" name="弧形 7">
              <a:extLst>
                <a:ext uri="{FF2B5EF4-FFF2-40B4-BE49-F238E27FC236}">
                  <a16:creationId xmlns:a16="http://schemas.microsoft.com/office/drawing/2014/main" xmlns="" id="{3B51727E-2D02-4CF9-8024-4B5186817F41}"/>
                </a:ext>
              </a:extLst>
            </p:cNvPr>
            <p:cNvSpPr/>
            <p:nvPr/>
          </p:nvSpPr>
          <p:spPr>
            <a:xfrm>
              <a:off x="3761927" y="1219739"/>
              <a:ext cx="4397175" cy="4157701"/>
            </a:xfrm>
            <a:prstGeom prst="arc">
              <a:avLst>
                <a:gd name="adj1" fmla="val 14140930"/>
                <a:gd name="adj2" fmla="val 5186109"/>
              </a:avLst>
            </a:prstGeom>
            <a:ln w="635000">
              <a:gradFill>
                <a:gsLst>
                  <a:gs pos="30000">
                    <a:srgbClr val="25F4EE">
                      <a:alpha val="0"/>
                    </a:srgbClr>
                  </a:gs>
                  <a:gs pos="100000">
                    <a:srgbClr val="25F4EE">
                      <a:alpha val="70000"/>
                    </a:srgbClr>
                  </a:gs>
                </a:gsLst>
                <a:lin ang="36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24" name="弧形 23">
              <a:extLst>
                <a:ext uri="{FF2B5EF4-FFF2-40B4-BE49-F238E27FC236}">
                  <a16:creationId xmlns:a16="http://schemas.microsoft.com/office/drawing/2014/main" xmlns="" id="{28C202F4-B81D-4FFD-84E8-6BACE313C200}"/>
                </a:ext>
              </a:extLst>
            </p:cNvPr>
            <p:cNvSpPr/>
            <p:nvPr/>
          </p:nvSpPr>
          <p:spPr>
            <a:xfrm flipH="1" flipV="1">
              <a:off x="3761927" y="1219739"/>
              <a:ext cx="4397175" cy="4157701"/>
            </a:xfrm>
            <a:prstGeom prst="arc">
              <a:avLst>
                <a:gd name="adj1" fmla="val 14140930"/>
                <a:gd name="adj2" fmla="val 5186109"/>
              </a:avLst>
            </a:prstGeom>
            <a:ln w="635000">
              <a:gradFill>
                <a:gsLst>
                  <a:gs pos="25000">
                    <a:srgbClr val="FE2C55">
                      <a:alpha val="0"/>
                    </a:srgbClr>
                  </a:gs>
                  <a:gs pos="100000">
                    <a:srgbClr val="FE2C55">
                      <a:alpha val="50000"/>
                    </a:srgbClr>
                  </a:gs>
                </a:gsLst>
                <a:lin ang="36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D5A1D1CF-2631-48A5-A644-FB3BCEC98B16}"/>
              </a:ext>
            </a:extLst>
          </p:cNvPr>
          <p:cNvGrpSpPr/>
          <p:nvPr/>
        </p:nvGrpSpPr>
        <p:grpSpPr>
          <a:xfrm>
            <a:off x="847679" y="-365158"/>
            <a:ext cx="9290112" cy="8228998"/>
            <a:chOff x="1308070" y="42647"/>
            <a:chExt cx="8369330" cy="7413388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B5D15E43-C934-4906-AD9E-E00C42D45A70}"/>
                </a:ext>
              </a:extLst>
            </p:cNvPr>
            <p:cNvSpPr/>
            <p:nvPr/>
          </p:nvSpPr>
          <p:spPr>
            <a:xfrm>
              <a:off x="1308070" y="78739"/>
              <a:ext cx="5738594" cy="7377296"/>
            </a:xfrm>
            <a:custGeom>
              <a:avLst/>
              <a:gdLst>
                <a:gd name="connsiteX0" fmla="*/ 713317 w 1117598"/>
                <a:gd name="connsiteY0" fmla="*/ 0 h 1436737"/>
                <a:gd name="connsiteX1" fmla="*/ 777874 w 1117598"/>
                <a:gd name="connsiteY1" fmla="*/ 0 h 1436737"/>
                <a:gd name="connsiteX2" fmla="*/ 841374 w 1117598"/>
                <a:gd name="connsiteY2" fmla="*/ 200025 h 1436737"/>
                <a:gd name="connsiteX3" fmla="*/ 857250 w 1117598"/>
                <a:gd name="connsiteY3" fmla="*/ 220134 h 1436737"/>
                <a:gd name="connsiteX4" fmla="*/ 749299 w 1117598"/>
                <a:gd name="connsiteY4" fmla="*/ 99484 h 1436737"/>
                <a:gd name="connsiteX5" fmla="*/ 713317 w 1117598"/>
                <a:gd name="connsiteY5" fmla="*/ 0 h 1436737"/>
                <a:gd name="connsiteX6" fmla="*/ 1046691 w 1117598"/>
                <a:gd name="connsiteY6" fmla="*/ 336551 h 1436737"/>
                <a:gd name="connsiteX7" fmla="*/ 1117599 w 1117598"/>
                <a:gd name="connsiteY7" fmla="*/ 343959 h 1436737"/>
                <a:gd name="connsiteX8" fmla="*/ 1117599 w 1117598"/>
                <a:gd name="connsiteY8" fmla="*/ 590550 h 1436737"/>
                <a:gd name="connsiteX9" fmla="*/ 777874 w 1117598"/>
                <a:gd name="connsiteY9" fmla="*/ 480484 h 1436737"/>
                <a:gd name="connsiteX10" fmla="*/ 777874 w 1117598"/>
                <a:gd name="connsiteY10" fmla="*/ 969433 h 1436737"/>
                <a:gd name="connsiteX11" fmla="*/ 767291 w 1117598"/>
                <a:gd name="connsiteY11" fmla="*/ 1079501 h 1436737"/>
                <a:gd name="connsiteX12" fmla="*/ 587374 w 1117598"/>
                <a:gd name="connsiteY12" fmla="*/ 1353609 h 1436737"/>
                <a:gd name="connsiteX13" fmla="*/ 426508 w 1117598"/>
                <a:gd name="connsiteY13" fmla="*/ 1425574 h 1436737"/>
                <a:gd name="connsiteX14" fmla="*/ 214841 w 1117598"/>
                <a:gd name="connsiteY14" fmla="*/ 1422401 h 1436737"/>
                <a:gd name="connsiteX15" fmla="*/ 0 w 1117598"/>
                <a:gd name="connsiteY15" fmla="*/ 1293283 h 1436737"/>
                <a:gd name="connsiteX16" fmla="*/ 161925 w 1117598"/>
                <a:gd name="connsiteY16" fmla="*/ 1364192 h 1436737"/>
                <a:gd name="connsiteX17" fmla="*/ 287865 w 1117598"/>
                <a:gd name="connsiteY17" fmla="*/ 1374776 h 1436737"/>
                <a:gd name="connsiteX18" fmla="*/ 519641 w 1117598"/>
                <a:gd name="connsiteY18" fmla="*/ 1295400 h 1436737"/>
                <a:gd name="connsiteX19" fmla="*/ 646641 w 1117598"/>
                <a:gd name="connsiteY19" fmla="*/ 1151467 h 1436737"/>
                <a:gd name="connsiteX20" fmla="*/ 712256 w 1117598"/>
                <a:gd name="connsiteY20" fmla="*/ 939799 h 1436737"/>
                <a:gd name="connsiteX21" fmla="*/ 712256 w 1117598"/>
                <a:gd name="connsiteY21" fmla="*/ 878417 h 1436737"/>
                <a:gd name="connsiteX22" fmla="*/ 711199 w 1117598"/>
                <a:gd name="connsiteY22" fmla="*/ 421217 h 1436737"/>
                <a:gd name="connsiteX23" fmla="*/ 1047750 w 1117598"/>
                <a:gd name="connsiteY23" fmla="*/ 528109 h 1436737"/>
                <a:gd name="connsiteX24" fmla="*/ 1046690 w 1117598"/>
                <a:gd name="connsiteY24" fmla="*/ 336549 h 1436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117598" h="1436737">
                  <a:moveTo>
                    <a:pt x="713317" y="0"/>
                  </a:moveTo>
                  <a:cubicBezTo>
                    <a:pt x="734482" y="1059"/>
                    <a:pt x="755649" y="0"/>
                    <a:pt x="777874" y="0"/>
                  </a:cubicBezTo>
                  <a:cubicBezTo>
                    <a:pt x="777874" y="70909"/>
                    <a:pt x="800100" y="141816"/>
                    <a:pt x="841374" y="200025"/>
                  </a:cubicBezTo>
                  <a:cubicBezTo>
                    <a:pt x="846667" y="207433"/>
                    <a:pt x="851959" y="213784"/>
                    <a:pt x="857250" y="220134"/>
                  </a:cubicBezTo>
                  <a:cubicBezTo>
                    <a:pt x="810682" y="191559"/>
                    <a:pt x="773640" y="148168"/>
                    <a:pt x="749299" y="99484"/>
                  </a:cubicBezTo>
                  <a:cubicBezTo>
                    <a:pt x="733425" y="68792"/>
                    <a:pt x="720724" y="34924"/>
                    <a:pt x="713317" y="0"/>
                  </a:cubicBezTo>
                  <a:close/>
                  <a:moveTo>
                    <a:pt x="1046691" y="336551"/>
                  </a:moveTo>
                  <a:cubicBezTo>
                    <a:pt x="1069974" y="341841"/>
                    <a:pt x="1093256" y="343959"/>
                    <a:pt x="1117599" y="343959"/>
                  </a:cubicBezTo>
                  <a:lnTo>
                    <a:pt x="1117599" y="590550"/>
                  </a:lnTo>
                  <a:cubicBezTo>
                    <a:pt x="996949" y="591609"/>
                    <a:pt x="876300" y="551392"/>
                    <a:pt x="777874" y="480484"/>
                  </a:cubicBezTo>
                  <a:lnTo>
                    <a:pt x="777874" y="969433"/>
                  </a:lnTo>
                  <a:cubicBezTo>
                    <a:pt x="778933" y="1006474"/>
                    <a:pt x="775757" y="1043518"/>
                    <a:pt x="767291" y="1079501"/>
                  </a:cubicBezTo>
                  <a:cubicBezTo>
                    <a:pt x="744007" y="1189566"/>
                    <a:pt x="678390" y="1289051"/>
                    <a:pt x="587374" y="1353609"/>
                  </a:cubicBezTo>
                  <a:cubicBezTo>
                    <a:pt x="538691" y="1388533"/>
                    <a:pt x="483658" y="1412876"/>
                    <a:pt x="426508" y="1425574"/>
                  </a:cubicBezTo>
                  <a:cubicBezTo>
                    <a:pt x="356657" y="1441451"/>
                    <a:pt x="283633" y="1440392"/>
                    <a:pt x="214841" y="1422401"/>
                  </a:cubicBezTo>
                  <a:cubicBezTo>
                    <a:pt x="133350" y="1401234"/>
                    <a:pt x="57150" y="1355726"/>
                    <a:pt x="0" y="1293283"/>
                  </a:cubicBezTo>
                  <a:cubicBezTo>
                    <a:pt x="48682" y="1328209"/>
                    <a:pt x="103715" y="1351493"/>
                    <a:pt x="161925" y="1364192"/>
                  </a:cubicBezTo>
                  <a:cubicBezTo>
                    <a:pt x="203199" y="1373717"/>
                    <a:pt x="245533" y="1375834"/>
                    <a:pt x="287865" y="1374776"/>
                  </a:cubicBezTo>
                  <a:cubicBezTo>
                    <a:pt x="370416" y="1372659"/>
                    <a:pt x="452966" y="1345140"/>
                    <a:pt x="519641" y="1295400"/>
                  </a:cubicBezTo>
                  <a:cubicBezTo>
                    <a:pt x="571500" y="1257300"/>
                    <a:pt x="613832" y="1207558"/>
                    <a:pt x="646641" y="1151467"/>
                  </a:cubicBezTo>
                  <a:cubicBezTo>
                    <a:pt x="683681" y="1086909"/>
                    <a:pt x="706965" y="1013884"/>
                    <a:pt x="712256" y="939799"/>
                  </a:cubicBezTo>
                  <a:cubicBezTo>
                    <a:pt x="713317" y="919693"/>
                    <a:pt x="713317" y="899584"/>
                    <a:pt x="712256" y="878417"/>
                  </a:cubicBezTo>
                  <a:cubicBezTo>
                    <a:pt x="711199" y="726017"/>
                    <a:pt x="711199" y="573617"/>
                    <a:pt x="711199" y="421217"/>
                  </a:cubicBezTo>
                  <a:cubicBezTo>
                    <a:pt x="808566" y="491068"/>
                    <a:pt x="928157" y="529168"/>
                    <a:pt x="1047750" y="528109"/>
                  </a:cubicBezTo>
                  <a:cubicBezTo>
                    <a:pt x="1046690" y="464608"/>
                    <a:pt x="1047750" y="400050"/>
                    <a:pt x="1046690" y="336549"/>
                  </a:cubicBezTo>
                  <a:close/>
                </a:path>
              </a:pathLst>
            </a:custGeom>
            <a:solidFill>
              <a:srgbClr val="FE2C55">
                <a:alpha val="2000"/>
              </a:srgbClr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2D7F33CB-F9D8-4A74-97AB-E79B31E76E88}"/>
                </a:ext>
              </a:extLst>
            </p:cNvPr>
            <p:cNvGrpSpPr/>
            <p:nvPr/>
          </p:nvGrpSpPr>
          <p:grpSpPr>
            <a:xfrm>
              <a:off x="2514600" y="42647"/>
              <a:ext cx="7162800" cy="6772706"/>
              <a:chOff x="2224670" y="-231494"/>
              <a:chExt cx="7742660" cy="7320988"/>
            </a:xfrm>
          </p:grpSpPr>
          <p:sp>
            <p:nvSpPr>
              <p:cNvPr id="35" name="弧形 34">
                <a:extLst>
                  <a:ext uri="{FF2B5EF4-FFF2-40B4-BE49-F238E27FC236}">
                    <a16:creationId xmlns:a16="http://schemas.microsoft.com/office/drawing/2014/main" xmlns="" id="{C7FA52B0-DF5E-48D6-AB9C-1976895003F2}"/>
                  </a:ext>
                </a:extLst>
              </p:cNvPr>
              <p:cNvSpPr/>
              <p:nvPr/>
            </p:nvSpPr>
            <p:spPr>
              <a:xfrm flipH="1" flipV="1">
                <a:off x="3203979" y="694481"/>
                <a:ext cx="5784042" cy="5469038"/>
              </a:xfrm>
              <a:prstGeom prst="arc">
                <a:avLst>
                  <a:gd name="adj1" fmla="val 14140930"/>
                  <a:gd name="adj2" fmla="val 4412600"/>
                </a:avLst>
              </a:prstGeom>
              <a:ln w="25400">
                <a:gradFill>
                  <a:gsLst>
                    <a:gs pos="25000">
                      <a:srgbClr val="FE2C55">
                        <a:alpha val="0"/>
                      </a:srgbClr>
                    </a:gs>
                    <a:gs pos="100000">
                      <a:srgbClr val="FE2C55">
                        <a:alpha val="50000"/>
                      </a:srgbClr>
                    </a:gs>
                  </a:gsLst>
                  <a:lin ang="3600000" scaled="0"/>
                </a:gra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39" name="弧形 38">
                <a:extLst>
                  <a:ext uri="{FF2B5EF4-FFF2-40B4-BE49-F238E27FC236}">
                    <a16:creationId xmlns:a16="http://schemas.microsoft.com/office/drawing/2014/main" xmlns="" id="{24D4C7D3-0114-4A94-97C5-4A16A35A8DD0}"/>
                  </a:ext>
                </a:extLst>
              </p:cNvPr>
              <p:cNvSpPr/>
              <p:nvPr/>
            </p:nvSpPr>
            <p:spPr>
              <a:xfrm flipH="1" flipV="1">
                <a:off x="2754775" y="269741"/>
                <a:ext cx="6682450" cy="6318518"/>
              </a:xfrm>
              <a:prstGeom prst="arc">
                <a:avLst>
                  <a:gd name="adj1" fmla="val 18726264"/>
                  <a:gd name="adj2" fmla="val 2522524"/>
                </a:avLst>
              </a:prstGeom>
              <a:ln w="25400">
                <a:gradFill>
                  <a:gsLst>
                    <a:gs pos="25000">
                      <a:srgbClr val="FE2C55">
                        <a:alpha val="0"/>
                      </a:srgbClr>
                    </a:gs>
                    <a:gs pos="100000">
                      <a:srgbClr val="FE2C55">
                        <a:alpha val="50000"/>
                      </a:srgbClr>
                    </a:gs>
                  </a:gsLst>
                  <a:lin ang="3600000" scaled="0"/>
                </a:gra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40" name="弧形 39">
                <a:extLst>
                  <a:ext uri="{FF2B5EF4-FFF2-40B4-BE49-F238E27FC236}">
                    <a16:creationId xmlns:a16="http://schemas.microsoft.com/office/drawing/2014/main" xmlns="" id="{019F6915-4E1D-45F0-9E3C-4D83F4C57932}"/>
                  </a:ext>
                </a:extLst>
              </p:cNvPr>
              <p:cNvSpPr/>
              <p:nvPr/>
            </p:nvSpPr>
            <p:spPr>
              <a:xfrm flipH="1" flipV="1">
                <a:off x="2224670" y="-231494"/>
                <a:ext cx="7742660" cy="7320988"/>
              </a:xfrm>
              <a:prstGeom prst="arc">
                <a:avLst>
                  <a:gd name="adj1" fmla="val 19703793"/>
                  <a:gd name="adj2" fmla="val 1574265"/>
                </a:avLst>
              </a:prstGeom>
              <a:ln w="25400">
                <a:gradFill>
                  <a:gsLst>
                    <a:gs pos="25000">
                      <a:srgbClr val="FE2C55">
                        <a:alpha val="0"/>
                      </a:srgbClr>
                    </a:gs>
                    <a:gs pos="100000">
                      <a:srgbClr val="FE2C55">
                        <a:alpha val="50000"/>
                      </a:srgbClr>
                    </a:gs>
                  </a:gsLst>
                  <a:lin ang="3600000" scaled="0"/>
                </a:gra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xmlns="" id="{53544215-BE22-406E-8330-DE3487117C98}"/>
                </a:ext>
              </a:extLst>
            </p:cNvPr>
            <p:cNvGrpSpPr/>
            <p:nvPr/>
          </p:nvGrpSpPr>
          <p:grpSpPr>
            <a:xfrm flipH="1" flipV="1">
              <a:off x="2514600" y="42647"/>
              <a:ext cx="7162800" cy="6772706"/>
              <a:chOff x="2224670" y="-231494"/>
              <a:chExt cx="7742660" cy="7320988"/>
            </a:xfrm>
          </p:grpSpPr>
          <p:sp>
            <p:nvSpPr>
              <p:cNvPr id="42" name="弧形 41">
                <a:extLst>
                  <a:ext uri="{FF2B5EF4-FFF2-40B4-BE49-F238E27FC236}">
                    <a16:creationId xmlns:a16="http://schemas.microsoft.com/office/drawing/2014/main" xmlns="" id="{0490E844-F235-4283-96F4-07CE327855CD}"/>
                  </a:ext>
                </a:extLst>
              </p:cNvPr>
              <p:cNvSpPr/>
              <p:nvPr/>
            </p:nvSpPr>
            <p:spPr>
              <a:xfrm flipH="1" flipV="1">
                <a:off x="3203979" y="694481"/>
                <a:ext cx="5784042" cy="5469038"/>
              </a:xfrm>
              <a:prstGeom prst="arc">
                <a:avLst>
                  <a:gd name="adj1" fmla="val 14140930"/>
                  <a:gd name="adj2" fmla="val 4412600"/>
                </a:avLst>
              </a:prstGeom>
              <a:ln w="25400">
                <a:gradFill>
                  <a:gsLst>
                    <a:gs pos="25000">
                      <a:srgbClr val="25F4EE">
                        <a:alpha val="0"/>
                      </a:srgbClr>
                    </a:gs>
                    <a:gs pos="100000">
                      <a:srgbClr val="25F4EE">
                        <a:alpha val="50000"/>
                      </a:srgbClr>
                    </a:gs>
                  </a:gsLst>
                  <a:lin ang="3600000" scaled="0"/>
                </a:gra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43" name="弧形 42">
                <a:extLst>
                  <a:ext uri="{FF2B5EF4-FFF2-40B4-BE49-F238E27FC236}">
                    <a16:creationId xmlns:a16="http://schemas.microsoft.com/office/drawing/2014/main" xmlns="" id="{4A45C4C5-0DBC-4E2B-99F0-F46A9D382110}"/>
                  </a:ext>
                </a:extLst>
              </p:cNvPr>
              <p:cNvSpPr/>
              <p:nvPr/>
            </p:nvSpPr>
            <p:spPr>
              <a:xfrm flipH="1" flipV="1">
                <a:off x="2754775" y="269741"/>
                <a:ext cx="6682450" cy="6318518"/>
              </a:xfrm>
              <a:prstGeom prst="arc">
                <a:avLst>
                  <a:gd name="adj1" fmla="val 18726264"/>
                  <a:gd name="adj2" fmla="val 2522524"/>
                </a:avLst>
              </a:prstGeom>
              <a:ln w="25400">
                <a:gradFill>
                  <a:gsLst>
                    <a:gs pos="25000">
                      <a:srgbClr val="25F4EE">
                        <a:alpha val="0"/>
                      </a:srgbClr>
                    </a:gs>
                    <a:gs pos="100000">
                      <a:srgbClr val="25F4EE">
                        <a:alpha val="50000"/>
                      </a:srgbClr>
                    </a:gs>
                  </a:gsLst>
                  <a:lin ang="3600000" scaled="0"/>
                </a:gra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44" name="弧形 43">
                <a:extLst>
                  <a:ext uri="{FF2B5EF4-FFF2-40B4-BE49-F238E27FC236}">
                    <a16:creationId xmlns:a16="http://schemas.microsoft.com/office/drawing/2014/main" xmlns="" id="{2F2384D5-752F-453F-9CC8-5CAC28F84C58}"/>
                  </a:ext>
                </a:extLst>
              </p:cNvPr>
              <p:cNvSpPr/>
              <p:nvPr/>
            </p:nvSpPr>
            <p:spPr>
              <a:xfrm flipH="1" flipV="1">
                <a:off x="2224670" y="-231494"/>
                <a:ext cx="7742660" cy="7320988"/>
              </a:xfrm>
              <a:prstGeom prst="arc">
                <a:avLst>
                  <a:gd name="adj1" fmla="val 19703793"/>
                  <a:gd name="adj2" fmla="val 1574265"/>
                </a:avLst>
              </a:prstGeom>
              <a:ln w="25400">
                <a:gradFill>
                  <a:gsLst>
                    <a:gs pos="25000">
                      <a:srgbClr val="25F4EE">
                        <a:alpha val="0"/>
                      </a:srgbClr>
                    </a:gs>
                    <a:gs pos="100000">
                      <a:srgbClr val="25F4EE">
                        <a:alpha val="50000"/>
                      </a:srgbClr>
                    </a:gs>
                  </a:gsLst>
                  <a:lin ang="3600000" scaled="0"/>
                </a:gra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</p:grpSp>
      </p:grpSp>
      <p:sp>
        <p:nvSpPr>
          <p:cNvPr id="60" name="等腰三角形 56">
            <a:extLst>
              <a:ext uri="{FF2B5EF4-FFF2-40B4-BE49-F238E27FC236}">
                <a16:creationId xmlns:a16="http://schemas.microsoft.com/office/drawing/2014/main" xmlns="" id="{5C042399-87D0-43BE-A764-75F31E01F0AB}"/>
              </a:ext>
            </a:extLst>
          </p:cNvPr>
          <p:cNvSpPr/>
          <p:nvPr/>
        </p:nvSpPr>
        <p:spPr>
          <a:xfrm rot="5400000">
            <a:off x="5512740" y="2736585"/>
            <a:ext cx="1457754" cy="1288104"/>
          </a:xfrm>
          <a:custGeom>
            <a:avLst/>
            <a:gdLst>
              <a:gd name="connsiteX0" fmla="*/ 9829 w 911014"/>
              <a:gd name="connsiteY0" fmla="*/ 696867 h 804991"/>
              <a:gd name="connsiteX1" fmla="*/ 393226 w 911014"/>
              <a:gd name="connsiteY1" fmla="*/ 35839 h 804991"/>
              <a:gd name="connsiteX2" fmla="*/ 517790 w 911014"/>
              <a:gd name="connsiteY2" fmla="*/ 35839 h 804991"/>
              <a:gd name="connsiteX3" fmla="*/ 901186 w 911014"/>
              <a:gd name="connsiteY3" fmla="*/ 696867 h 804991"/>
              <a:gd name="connsiteX4" fmla="*/ 838904 w 911014"/>
              <a:gd name="connsiteY4" fmla="*/ 804991 h 804991"/>
              <a:gd name="connsiteX5" fmla="*/ 72111 w 911014"/>
              <a:gd name="connsiteY5" fmla="*/ 804991 h 804991"/>
              <a:gd name="connsiteX6" fmla="*/ 9829 w 911014"/>
              <a:gd name="connsiteY6" fmla="*/ 696867 h 804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1014" h="804991">
                <a:moveTo>
                  <a:pt x="9829" y="696867"/>
                </a:moveTo>
                <a:lnTo>
                  <a:pt x="393226" y="35839"/>
                </a:lnTo>
                <a:cubicBezTo>
                  <a:pt x="420942" y="-11946"/>
                  <a:pt x="490075" y="-11946"/>
                  <a:pt x="517790" y="35839"/>
                </a:cubicBezTo>
                <a:lnTo>
                  <a:pt x="901186" y="696867"/>
                </a:lnTo>
                <a:cubicBezTo>
                  <a:pt x="929030" y="744874"/>
                  <a:pt x="894402" y="804991"/>
                  <a:pt x="838904" y="804991"/>
                </a:cubicBezTo>
                <a:lnTo>
                  <a:pt x="72111" y="804991"/>
                </a:lnTo>
                <a:cubicBezTo>
                  <a:pt x="16614" y="804991"/>
                  <a:pt x="-18015" y="744874"/>
                  <a:pt x="9829" y="696867"/>
                </a:cubicBezTo>
              </a:path>
            </a:pathLst>
          </a:custGeom>
          <a:gradFill flip="none" rotWithShape="1">
            <a:gsLst>
              <a:gs pos="95000">
                <a:srgbClr val="25F4EE">
                  <a:alpha val="50000"/>
                </a:srgbClr>
              </a:gs>
              <a:gs pos="0">
                <a:srgbClr val="FE2C55">
                  <a:alpha val="80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B409AABD-9E49-4EE3-BDCC-17E64DD73095}"/>
              </a:ext>
            </a:extLst>
          </p:cNvPr>
          <p:cNvGrpSpPr/>
          <p:nvPr/>
        </p:nvGrpSpPr>
        <p:grpSpPr>
          <a:xfrm>
            <a:off x="1234314" y="2434711"/>
            <a:ext cx="9723372" cy="1877288"/>
            <a:chOff x="-93761" y="2686304"/>
            <a:chExt cx="9723372" cy="1877288"/>
          </a:xfrm>
        </p:grpSpPr>
        <p:sp>
          <p:nvSpPr>
            <p:cNvPr id="5" name="红">
              <a:extLst>
                <a:ext uri="{FF2B5EF4-FFF2-40B4-BE49-F238E27FC236}">
                  <a16:creationId xmlns:a16="http://schemas.microsoft.com/office/drawing/2014/main" xmlns="" id="{56B15805-3DB4-44EE-BB99-303BCBC12896}"/>
                </a:ext>
              </a:extLst>
            </p:cNvPr>
            <p:cNvSpPr/>
            <p:nvPr/>
          </p:nvSpPr>
          <p:spPr>
            <a:xfrm>
              <a:off x="-48038" y="2701544"/>
              <a:ext cx="9677649" cy="18620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1500" kern="100" dirty="0">
                  <a:solidFill>
                    <a:srgbClr val="FE2C55"/>
                  </a:solidFill>
                  <a:cs typeface="+mn-ea"/>
                  <a:sym typeface="+mn-lt"/>
                </a:rPr>
                <a:t>抖音科技风模板</a:t>
              </a:r>
              <a:endParaRPr lang="zh-CN" altLang="zh-CN" sz="11500" kern="100" dirty="0">
                <a:solidFill>
                  <a:srgbClr val="FE2C55"/>
                </a:solidFill>
                <a:cs typeface="+mn-ea"/>
                <a:sym typeface="+mn-lt"/>
              </a:endParaRPr>
            </a:p>
          </p:txBody>
        </p:sp>
        <p:sp>
          <p:nvSpPr>
            <p:cNvPr id="30" name="蓝">
              <a:extLst>
                <a:ext uri="{FF2B5EF4-FFF2-40B4-BE49-F238E27FC236}">
                  <a16:creationId xmlns:a16="http://schemas.microsoft.com/office/drawing/2014/main" xmlns="" id="{6AD9DF4D-8FCD-461D-B87A-0BA836C8F586}"/>
                </a:ext>
              </a:extLst>
            </p:cNvPr>
            <p:cNvSpPr/>
            <p:nvPr/>
          </p:nvSpPr>
          <p:spPr>
            <a:xfrm>
              <a:off x="-93761" y="2686304"/>
              <a:ext cx="9677649" cy="18620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1500" kern="100" dirty="0">
                  <a:solidFill>
                    <a:srgbClr val="25F4EE"/>
                  </a:solidFill>
                  <a:cs typeface="+mn-ea"/>
                  <a:sym typeface="+mn-lt"/>
                </a:rPr>
                <a:t>抖音科技风模板</a:t>
              </a:r>
              <a:endParaRPr lang="zh-CN" altLang="zh-CN" sz="11500" kern="100" dirty="0">
                <a:solidFill>
                  <a:srgbClr val="25F4EE"/>
                </a:solidFill>
                <a:cs typeface="+mn-ea"/>
                <a:sym typeface="+mn-lt"/>
              </a:endParaRPr>
            </a:p>
          </p:txBody>
        </p:sp>
        <p:sp>
          <p:nvSpPr>
            <p:cNvPr id="31" name="1">
              <a:extLst>
                <a:ext uri="{FF2B5EF4-FFF2-40B4-BE49-F238E27FC236}">
                  <a16:creationId xmlns:a16="http://schemas.microsoft.com/office/drawing/2014/main" xmlns="" id="{72FC6E67-725B-4EA8-8555-F16242DF3DDB}"/>
                </a:ext>
              </a:extLst>
            </p:cNvPr>
            <p:cNvSpPr/>
            <p:nvPr/>
          </p:nvSpPr>
          <p:spPr>
            <a:xfrm>
              <a:off x="-78518" y="2701544"/>
              <a:ext cx="9677649" cy="18620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1500" kern="100" dirty="0">
                  <a:solidFill>
                    <a:schemeClr val="bg1"/>
                  </a:solidFill>
                  <a:cs typeface="+mn-ea"/>
                  <a:sym typeface="+mn-lt"/>
                </a:rPr>
                <a:t>抖音科技风模板</a:t>
              </a:r>
              <a:endParaRPr lang="en-US" altLang="zh-CN" sz="11500" kern="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57812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B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图片 94" descr="图片包含 床, 红色, 大, 房间&#10;&#10;描述已自动生成">
            <a:extLst>
              <a:ext uri="{FF2B5EF4-FFF2-40B4-BE49-F238E27FC236}">
                <a16:creationId xmlns:a16="http://schemas.microsoft.com/office/drawing/2014/main" xmlns="" id="{8BA4CD7F-1E2B-4E48-8B4F-ECC5BCE507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35000"/>
            <a:ext cx="12192000" cy="8128000"/>
          </a:xfrm>
          <a:prstGeom prst="rect">
            <a:avLst/>
          </a:prstGeom>
        </p:spPr>
      </p:pic>
      <p:sp>
        <p:nvSpPr>
          <p:cNvPr id="96" name="矩形 95">
            <a:extLst>
              <a:ext uri="{FF2B5EF4-FFF2-40B4-BE49-F238E27FC236}">
                <a16:creationId xmlns:a16="http://schemas.microsoft.com/office/drawing/2014/main" xmlns="" id="{64BE4F40-BAAB-4DB0-9761-3C657E83E2B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B1E">
              <a:alpha val="8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A47EF01D-385E-4E65-A6C3-C56237E2B3A5}"/>
              </a:ext>
            </a:extLst>
          </p:cNvPr>
          <p:cNvSpPr txBox="1"/>
          <p:nvPr/>
        </p:nvSpPr>
        <p:spPr>
          <a:xfrm>
            <a:off x="487304" y="449913"/>
            <a:ext cx="34836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gradFill>
                  <a:gsLst>
                    <a:gs pos="100000">
                      <a:srgbClr val="FE2C55"/>
                    </a:gs>
                    <a:gs pos="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rPr>
              <a:t>输入你的小标题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C5C3EBA2-D359-4DAC-8C1B-ED9EC2869520}"/>
              </a:ext>
            </a:extLst>
          </p:cNvPr>
          <p:cNvSpPr/>
          <p:nvPr/>
        </p:nvSpPr>
        <p:spPr>
          <a:xfrm>
            <a:off x="1392564" y="4767972"/>
            <a:ext cx="6096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400" dirty="0">
                <a:gradFill>
                  <a:gsLst>
                    <a:gs pos="100000">
                      <a:srgbClr val="25F4EE"/>
                    </a:gs>
                    <a:gs pos="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rPr>
              <a:t>关键词</a:t>
            </a:r>
            <a:r>
              <a:rPr lang="zh-CN" altLang="zh-CN" kern="100" dirty="0">
                <a:solidFill>
                  <a:schemeClr val="bg1"/>
                </a:solidFill>
                <a:cs typeface="+mn-ea"/>
                <a:sym typeface="+mn-lt"/>
              </a:rPr>
              <a:t>：</a:t>
            </a:r>
            <a:endParaRPr lang="en-US" altLang="zh-CN" kern="1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just">
              <a:spcAft>
                <a:spcPts val="0"/>
              </a:spcAft>
            </a:pPr>
            <a:r>
              <a:rPr lang="zh-CN" altLang="en-US" kern="100" dirty="0">
                <a:solidFill>
                  <a:schemeClr val="bg1"/>
                </a:solidFill>
                <a:cs typeface="+mn-ea"/>
                <a:sym typeface="+mn-lt"/>
              </a:rPr>
              <a:t>关键词关键词关键词关键词关键词关键词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D9DA6D5D-A584-41D1-9B08-5418177C6E2F}"/>
              </a:ext>
            </a:extLst>
          </p:cNvPr>
          <p:cNvSpPr/>
          <p:nvPr/>
        </p:nvSpPr>
        <p:spPr>
          <a:xfrm>
            <a:off x="1392564" y="2393452"/>
            <a:ext cx="6096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400" dirty="0">
                <a:gradFill>
                  <a:gsLst>
                    <a:gs pos="100000">
                      <a:srgbClr val="25F4EE"/>
                    </a:gs>
                    <a:gs pos="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rPr>
              <a:t>关键词</a:t>
            </a:r>
            <a:r>
              <a:rPr lang="zh-CN" altLang="zh-CN" sz="2400" dirty="0">
                <a:gradFill>
                  <a:gsLst>
                    <a:gs pos="100000">
                      <a:srgbClr val="25F4EE"/>
                    </a:gs>
                    <a:gs pos="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rPr>
              <a:t>：</a:t>
            </a:r>
          </a:p>
          <a:p>
            <a:pPr algn="just">
              <a:spcAft>
                <a:spcPts val="0"/>
              </a:spcAft>
            </a:pPr>
            <a:r>
              <a:rPr lang="zh-CN" altLang="en-US" kern="100" dirty="0">
                <a:solidFill>
                  <a:schemeClr val="bg1"/>
                </a:solidFill>
                <a:cs typeface="+mn-ea"/>
                <a:sym typeface="+mn-lt"/>
              </a:rPr>
              <a:t>关键词关键词关键词关键词关键词关键词</a:t>
            </a:r>
            <a:endParaRPr lang="zh-CN" altLang="zh-CN" kern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A3CB228D-AA2B-427A-A60D-507283A95EFC}"/>
              </a:ext>
            </a:extLst>
          </p:cNvPr>
          <p:cNvSpPr/>
          <p:nvPr/>
        </p:nvSpPr>
        <p:spPr>
          <a:xfrm>
            <a:off x="1392564" y="3598990"/>
            <a:ext cx="6096001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400" dirty="0">
                <a:gradFill>
                  <a:gsLst>
                    <a:gs pos="100000">
                      <a:srgbClr val="25F4EE"/>
                    </a:gs>
                    <a:gs pos="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rPr>
              <a:t>关键词</a:t>
            </a:r>
            <a:r>
              <a:rPr lang="zh-CN" altLang="zh-CN" sz="2400" dirty="0">
                <a:gradFill>
                  <a:gsLst>
                    <a:gs pos="100000">
                      <a:srgbClr val="25F4EE"/>
                    </a:gs>
                    <a:gs pos="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rPr>
              <a:t>：</a:t>
            </a:r>
            <a:endParaRPr lang="en-US" altLang="zh-CN" sz="2400" dirty="0">
              <a:gradFill>
                <a:gsLst>
                  <a:gs pos="100000">
                    <a:srgbClr val="25F4EE"/>
                  </a:gs>
                  <a:gs pos="0">
                    <a:schemeClr val="bg1"/>
                  </a:gs>
                </a:gsLst>
                <a:lin ang="5400000" scaled="0"/>
              </a:gradFill>
              <a:cs typeface="+mn-ea"/>
              <a:sym typeface="+mn-lt"/>
            </a:endParaRPr>
          </a:p>
          <a:p>
            <a:pPr algn="just">
              <a:spcAft>
                <a:spcPts val="0"/>
              </a:spcAft>
            </a:pPr>
            <a:r>
              <a:rPr lang="zh-CN" altLang="en-US" kern="100" dirty="0">
                <a:solidFill>
                  <a:schemeClr val="bg1"/>
                </a:solidFill>
                <a:cs typeface="+mn-ea"/>
                <a:sym typeface="+mn-lt"/>
              </a:rPr>
              <a:t>关键词关键词关键词关键词关键词关键词</a:t>
            </a:r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xmlns="" id="{8CB66E74-C8CA-42B8-9C78-3516929E7170}"/>
              </a:ext>
            </a:extLst>
          </p:cNvPr>
          <p:cNvSpPr/>
          <p:nvPr/>
        </p:nvSpPr>
        <p:spPr>
          <a:xfrm>
            <a:off x="937939" y="2544993"/>
            <a:ext cx="176798" cy="75770"/>
          </a:xfrm>
          <a:custGeom>
            <a:avLst/>
            <a:gdLst>
              <a:gd name="connsiteX0" fmla="*/ 0 w 184503"/>
              <a:gd name="connsiteY0" fmla="*/ 79073 h 79072"/>
              <a:gd name="connsiteX1" fmla="*/ 184503 w 184503"/>
              <a:gd name="connsiteY1" fmla="*/ 79073 h 79072"/>
              <a:gd name="connsiteX2" fmla="*/ 184503 w 184503"/>
              <a:gd name="connsiteY2" fmla="*/ 0 h 79072"/>
              <a:gd name="connsiteX3" fmla="*/ 0 w 184503"/>
              <a:gd name="connsiteY3" fmla="*/ 0 h 79072"/>
              <a:gd name="connsiteX4" fmla="*/ 0 w 184503"/>
              <a:gd name="connsiteY4" fmla="*/ 79073 h 79072"/>
              <a:gd name="connsiteX5" fmla="*/ 26358 w 184503"/>
              <a:gd name="connsiteY5" fmla="*/ 26358 h 79072"/>
              <a:gd name="connsiteX6" fmla="*/ 158145 w 184503"/>
              <a:gd name="connsiteY6" fmla="*/ 26358 h 79072"/>
              <a:gd name="connsiteX7" fmla="*/ 158145 w 184503"/>
              <a:gd name="connsiteY7" fmla="*/ 52715 h 79072"/>
              <a:gd name="connsiteX8" fmla="*/ 26358 w 184503"/>
              <a:gd name="connsiteY8" fmla="*/ 52715 h 79072"/>
              <a:gd name="connsiteX9" fmla="*/ 26358 w 184503"/>
              <a:gd name="connsiteY9" fmla="*/ 26358 h 79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4503" h="79072">
                <a:moveTo>
                  <a:pt x="0" y="79073"/>
                </a:moveTo>
                <a:lnTo>
                  <a:pt x="184503" y="79073"/>
                </a:lnTo>
                <a:lnTo>
                  <a:pt x="184503" y="0"/>
                </a:lnTo>
                <a:lnTo>
                  <a:pt x="0" y="0"/>
                </a:lnTo>
                <a:lnTo>
                  <a:pt x="0" y="79073"/>
                </a:lnTo>
                <a:close/>
                <a:moveTo>
                  <a:pt x="26358" y="26358"/>
                </a:moveTo>
                <a:lnTo>
                  <a:pt x="158145" y="26358"/>
                </a:lnTo>
                <a:lnTo>
                  <a:pt x="158145" y="52715"/>
                </a:lnTo>
                <a:lnTo>
                  <a:pt x="26358" y="52715"/>
                </a:lnTo>
                <a:lnTo>
                  <a:pt x="26358" y="26358"/>
                </a:lnTo>
                <a:close/>
              </a:path>
            </a:pathLst>
          </a:custGeom>
          <a:solidFill>
            <a:srgbClr val="FE2C55"/>
          </a:solidFill>
          <a:ln w="163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xmlns="" id="{C11EC0D4-3E03-41B6-BDE0-4A50EDE50359}"/>
              </a:ext>
            </a:extLst>
          </p:cNvPr>
          <p:cNvSpPr/>
          <p:nvPr/>
        </p:nvSpPr>
        <p:spPr>
          <a:xfrm>
            <a:off x="609600" y="2393452"/>
            <a:ext cx="782964" cy="782964"/>
          </a:xfrm>
          <a:custGeom>
            <a:avLst/>
            <a:gdLst>
              <a:gd name="connsiteX0" fmla="*/ 790727 w 817085"/>
              <a:gd name="connsiteY0" fmla="*/ 144967 h 817085"/>
              <a:gd name="connsiteX1" fmla="*/ 764370 w 817085"/>
              <a:gd name="connsiteY1" fmla="*/ 144967 h 817085"/>
              <a:gd name="connsiteX2" fmla="*/ 741676 w 817085"/>
              <a:gd name="connsiteY2" fmla="*/ 158145 h 817085"/>
              <a:gd name="connsiteX3" fmla="*/ 711655 w 817085"/>
              <a:gd name="connsiteY3" fmla="*/ 158145 h 817085"/>
              <a:gd name="connsiteX4" fmla="*/ 711655 w 817085"/>
              <a:gd name="connsiteY4" fmla="*/ 131788 h 817085"/>
              <a:gd name="connsiteX5" fmla="*/ 656515 w 817085"/>
              <a:gd name="connsiteY5" fmla="*/ 131788 h 817085"/>
              <a:gd name="connsiteX6" fmla="*/ 619403 w 817085"/>
              <a:gd name="connsiteY6" fmla="*/ 105430 h 817085"/>
              <a:gd name="connsiteX7" fmla="*/ 579867 w 817085"/>
              <a:gd name="connsiteY7" fmla="*/ 105430 h 817085"/>
              <a:gd name="connsiteX8" fmla="*/ 566688 w 817085"/>
              <a:gd name="connsiteY8" fmla="*/ 105430 h 817085"/>
              <a:gd name="connsiteX9" fmla="*/ 559361 w 817085"/>
              <a:gd name="connsiteY9" fmla="*/ 105430 h 817085"/>
              <a:gd name="connsiteX10" fmla="*/ 566688 w 817085"/>
              <a:gd name="connsiteY10" fmla="*/ 79073 h 817085"/>
              <a:gd name="connsiteX11" fmla="*/ 513973 w 817085"/>
              <a:gd name="connsiteY11" fmla="*/ 26358 h 817085"/>
              <a:gd name="connsiteX12" fmla="*/ 461258 w 817085"/>
              <a:gd name="connsiteY12" fmla="*/ 79073 h 817085"/>
              <a:gd name="connsiteX13" fmla="*/ 468585 w 817085"/>
              <a:gd name="connsiteY13" fmla="*/ 105430 h 817085"/>
              <a:gd name="connsiteX14" fmla="*/ 421379 w 817085"/>
              <a:gd name="connsiteY14" fmla="*/ 105430 h 817085"/>
              <a:gd name="connsiteX15" fmla="*/ 434900 w 817085"/>
              <a:gd name="connsiteY15" fmla="*/ 65894 h 817085"/>
              <a:gd name="connsiteX16" fmla="*/ 369006 w 817085"/>
              <a:gd name="connsiteY16" fmla="*/ 0 h 817085"/>
              <a:gd name="connsiteX17" fmla="*/ 303112 w 817085"/>
              <a:gd name="connsiteY17" fmla="*/ 65894 h 817085"/>
              <a:gd name="connsiteX18" fmla="*/ 316634 w 817085"/>
              <a:gd name="connsiteY18" fmla="*/ 105430 h 817085"/>
              <a:gd name="connsiteX19" fmla="*/ 289933 w 817085"/>
              <a:gd name="connsiteY19" fmla="*/ 105430 h 817085"/>
              <a:gd name="connsiteX20" fmla="*/ 289933 w 817085"/>
              <a:gd name="connsiteY20" fmla="*/ 144967 h 817085"/>
              <a:gd name="connsiteX21" fmla="*/ 289933 w 817085"/>
              <a:gd name="connsiteY21" fmla="*/ 316291 h 817085"/>
              <a:gd name="connsiteX22" fmla="*/ 313194 w 817085"/>
              <a:gd name="connsiteY22" fmla="*/ 316291 h 817085"/>
              <a:gd name="connsiteX23" fmla="*/ 295179 w 817085"/>
              <a:gd name="connsiteY23" fmla="*/ 325305 h 817085"/>
              <a:gd name="connsiteX24" fmla="*/ 277493 w 817085"/>
              <a:gd name="connsiteY24" fmla="*/ 329470 h 817085"/>
              <a:gd name="connsiteX25" fmla="*/ 253283 w 817085"/>
              <a:gd name="connsiteY25" fmla="*/ 329470 h 817085"/>
              <a:gd name="connsiteX26" fmla="*/ 204364 w 817085"/>
              <a:gd name="connsiteY26" fmla="*/ 277058 h 817085"/>
              <a:gd name="connsiteX27" fmla="*/ 289933 w 817085"/>
              <a:gd name="connsiteY27" fmla="*/ 144967 h 817085"/>
              <a:gd name="connsiteX28" fmla="*/ 144967 w 817085"/>
              <a:gd name="connsiteY28" fmla="*/ 0 h 817085"/>
              <a:gd name="connsiteX29" fmla="*/ 0 w 817085"/>
              <a:gd name="connsiteY29" fmla="*/ 144967 h 817085"/>
              <a:gd name="connsiteX30" fmla="*/ 93148 w 817085"/>
              <a:gd name="connsiteY30" fmla="*/ 280194 h 817085"/>
              <a:gd name="connsiteX31" fmla="*/ 39536 w 817085"/>
              <a:gd name="connsiteY31" fmla="*/ 375596 h 817085"/>
              <a:gd name="connsiteX32" fmla="*/ 39536 w 817085"/>
              <a:gd name="connsiteY32" fmla="*/ 553509 h 817085"/>
              <a:gd name="connsiteX33" fmla="*/ 52715 w 817085"/>
              <a:gd name="connsiteY33" fmla="*/ 553509 h 817085"/>
              <a:gd name="connsiteX34" fmla="*/ 52715 w 817085"/>
              <a:gd name="connsiteY34" fmla="*/ 817085 h 817085"/>
              <a:gd name="connsiteX35" fmla="*/ 133040 w 817085"/>
              <a:gd name="connsiteY35" fmla="*/ 817085 h 817085"/>
              <a:gd name="connsiteX36" fmla="*/ 158145 w 817085"/>
              <a:gd name="connsiteY36" fmla="*/ 817085 h 817085"/>
              <a:gd name="connsiteX37" fmla="*/ 250397 w 817085"/>
              <a:gd name="connsiteY37" fmla="*/ 817085 h 817085"/>
              <a:gd name="connsiteX38" fmla="*/ 250397 w 817085"/>
              <a:gd name="connsiteY38" fmla="*/ 553509 h 817085"/>
              <a:gd name="connsiteX39" fmla="*/ 263576 w 817085"/>
              <a:gd name="connsiteY39" fmla="*/ 553509 h 817085"/>
              <a:gd name="connsiteX40" fmla="*/ 263576 w 817085"/>
              <a:gd name="connsiteY40" fmla="*/ 421721 h 817085"/>
              <a:gd name="connsiteX41" fmla="*/ 266778 w 817085"/>
              <a:gd name="connsiteY41" fmla="*/ 421721 h 817085"/>
              <a:gd name="connsiteX42" fmla="*/ 316475 w 817085"/>
              <a:gd name="connsiteY42" fmla="*/ 410809 h 817085"/>
              <a:gd name="connsiteX43" fmla="*/ 426848 w 817085"/>
              <a:gd name="connsiteY43" fmla="*/ 359860 h 817085"/>
              <a:gd name="connsiteX44" fmla="*/ 421721 w 817085"/>
              <a:gd name="connsiteY44" fmla="*/ 382185 h 817085"/>
              <a:gd name="connsiteX45" fmla="*/ 434900 w 817085"/>
              <a:gd name="connsiteY45" fmla="*/ 416687 h 817085"/>
              <a:gd name="connsiteX46" fmla="*/ 434900 w 817085"/>
              <a:gd name="connsiteY46" fmla="*/ 553509 h 817085"/>
              <a:gd name="connsiteX47" fmla="*/ 434900 w 817085"/>
              <a:gd name="connsiteY47" fmla="*/ 563222 h 817085"/>
              <a:gd name="connsiteX48" fmla="*/ 320627 w 817085"/>
              <a:gd name="connsiteY48" fmla="*/ 766333 h 817085"/>
              <a:gd name="connsiteX49" fmla="*/ 316278 w 817085"/>
              <a:gd name="connsiteY49" fmla="*/ 783018 h 817085"/>
              <a:gd name="connsiteX50" fmla="*/ 350345 w 817085"/>
              <a:gd name="connsiteY50" fmla="*/ 817085 h 817085"/>
              <a:gd name="connsiteX51" fmla="*/ 356697 w 817085"/>
              <a:gd name="connsiteY51" fmla="*/ 817085 h 817085"/>
              <a:gd name="connsiteX52" fmla="*/ 386481 w 817085"/>
              <a:gd name="connsiteY52" fmla="*/ 799557 h 817085"/>
              <a:gd name="connsiteX53" fmla="*/ 434900 w 817085"/>
              <a:gd name="connsiteY53" fmla="*/ 712406 h 817085"/>
              <a:gd name="connsiteX54" fmla="*/ 434900 w 817085"/>
              <a:gd name="connsiteY54" fmla="*/ 777549 h 817085"/>
              <a:gd name="connsiteX55" fmla="*/ 474436 w 817085"/>
              <a:gd name="connsiteY55" fmla="*/ 817085 h 817085"/>
              <a:gd name="connsiteX56" fmla="*/ 513973 w 817085"/>
              <a:gd name="connsiteY56" fmla="*/ 777549 h 817085"/>
              <a:gd name="connsiteX57" fmla="*/ 513973 w 817085"/>
              <a:gd name="connsiteY57" fmla="*/ 712432 h 817085"/>
              <a:gd name="connsiteX58" fmla="*/ 562379 w 817085"/>
              <a:gd name="connsiteY58" fmla="*/ 799557 h 817085"/>
              <a:gd name="connsiteX59" fmla="*/ 592163 w 817085"/>
              <a:gd name="connsiteY59" fmla="*/ 817085 h 817085"/>
              <a:gd name="connsiteX60" fmla="*/ 598515 w 817085"/>
              <a:gd name="connsiteY60" fmla="*/ 817085 h 817085"/>
              <a:gd name="connsiteX61" fmla="*/ 632582 w 817085"/>
              <a:gd name="connsiteY61" fmla="*/ 783018 h 817085"/>
              <a:gd name="connsiteX62" fmla="*/ 628207 w 817085"/>
              <a:gd name="connsiteY62" fmla="*/ 766307 h 817085"/>
              <a:gd name="connsiteX63" fmla="*/ 513973 w 817085"/>
              <a:gd name="connsiteY63" fmla="*/ 563248 h 817085"/>
              <a:gd name="connsiteX64" fmla="*/ 513973 w 817085"/>
              <a:gd name="connsiteY64" fmla="*/ 553509 h 817085"/>
              <a:gd name="connsiteX65" fmla="*/ 513973 w 817085"/>
              <a:gd name="connsiteY65" fmla="*/ 416687 h 817085"/>
              <a:gd name="connsiteX66" fmla="*/ 525280 w 817085"/>
              <a:gd name="connsiteY66" fmla="*/ 395364 h 817085"/>
              <a:gd name="connsiteX67" fmla="*/ 540330 w 817085"/>
              <a:gd name="connsiteY67" fmla="*/ 395364 h 817085"/>
              <a:gd name="connsiteX68" fmla="*/ 579867 w 817085"/>
              <a:gd name="connsiteY68" fmla="*/ 355827 h 817085"/>
              <a:gd name="connsiteX69" fmla="*/ 579867 w 817085"/>
              <a:gd name="connsiteY69" fmla="*/ 316291 h 817085"/>
              <a:gd name="connsiteX70" fmla="*/ 619403 w 817085"/>
              <a:gd name="connsiteY70" fmla="*/ 316291 h 817085"/>
              <a:gd name="connsiteX71" fmla="*/ 656515 w 817085"/>
              <a:gd name="connsiteY71" fmla="*/ 289933 h 817085"/>
              <a:gd name="connsiteX72" fmla="*/ 711655 w 817085"/>
              <a:gd name="connsiteY72" fmla="*/ 289933 h 817085"/>
              <a:gd name="connsiteX73" fmla="*/ 711655 w 817085"/>
              <a:gd name="connsiteY73" fmla="*/ 263576 h 817085"/>
              <a:gd name="connsiteX74" fmla="*/ 741676 w 817085"/>
              <a:gd name="connsiteY74" fmla="*/ 263576 h 817085"/>
              <a:gd name="connsiteX75" fmla="*/ 764370 w 817085"/>
              <a:gd name="connsiteY75" fmla="*/ 276755 h 817085"/>
              <a:gd name="connsiteX76" fmla="*/ 790727 w 817085"/>
              <a:gd name="connsiteY76" fmla="*/ 276755 h 817085"/>
              <a:gd name="connsiteX77" fmla="*/ 817085 w 817085"/>
              <a:gd name="connsiteY77" fmla="*/ 250397 h 817085"/>
              <a:gd name="connsiteX78" fmla="*/ 817085 w 817085"/>
              <a:gd name="connsiteY78" fmla="*/ 171324 h 817085"/>
              <a:gd name="connsiteX79" fmla="*/ 790727 w 817085"/>
              <a:gd name="connsiteY79" fmla="*/ 144967 h 817085"/>
              <a:gd name="connsiteX80" fmla="*/ 434900 w 817085"/>
              <a:gd name="connsiteY80" fmla="*/ 658149 h 817085"/>
              <a:gd name="connsiteX81" fmla="*/ 363458 w 817085"/>
              <a:gd name="connsiteY81" fmla="*/ 786747 h 817085"/>
              <a:gd name="connsiteX82" fmla="*/ 356697 w 817085"/>
              <a:gd name="connsiteY82" fmla="*/ 790727 h 817085"/>
              <a:gd name="connsiteX83" fmla="*/ 350345 w 817085"/>
              <a:gd name="connsiteY83" fmla="*/ 790727 h 817085"/>
              <a:gd name="connsiteX84" fmla="*/ 342635 w 817085"/>
              <a:gd name="connsiteY84" fmla="*/ 783018 h 817085"/>
              <a:gd name="connsiteX85" fmla="*/ 343611 w 817085"/>
              <a:gd name="connsiteY85" fmla="*/ 779236 h 817085"/>
              <a:gd name="connsiteX86" fmla="*/ 434900 w 817085"/>
              <a:gd name="connsiteY86" fmla="*/ 616965 h 817085"/>
              <a:gd name="connsiteX87" fmla="*/ 434900 w 817085"/>
              <a:gd name="connsiteY87" fmla="*/ 658149 h 817085"/>
              <a:gd name="connsiteX88" fmla="*/ 513973 w 817085"/>
              <a:gd name="connsiteY88" fmla="*/ 52715 h 817085"/>
              <a:gd name="connsiteX89" fmla="*/ 540330 w 817085"/>
              <a:gd name="connsiteY89" fmla="*/ 79073 h 817085"/>
              <a:gd name="connsiteX90" fmla="*/ 513973 w 817085"/>
              <a:gd name="connsiteY90" fmla="*/ 105430 h 817085"/>
              <a:gd name="connsiteX91" fmla="*/ 487615 w 817085"/>
              <a:gd name="connsiteY91" fmla="*/ 79073 h 817085"/>
              <a:gd name="connsiteX92" fmla="*/ 513973 w 817085"/>
              <a:gd name="connsiteY92" fmla="*/ 52715 h 817085"/>
              <a:gd name="connsiteX93" fmla="*/ 369006 w 817085"/>
              <a:gd name="connsiteY93" fmla="*/ 26358 h 817085"/>
              <a:gd name="connsiteX94" fmla="*/ 408543 w 817085"/>
              <a:gd name="connsiteY94" fmla="*/ 65894 h 817085"/>
              <a:gd name="connsiteX95" fmla="*/ 369006 w 817085"/>
              <a:gd name="connsiteY95" fmla="*/ 105430 h 817085"/>
              <a:gd name="connsiteX96" fmla="*/ 329470 w 817085"/>
              <a:gd name="connsiteY96" fmla="*/ 65894 h 817085"/>
              <a:gd name="connsiteX97" fmla="*/ 369006 w 817085"/>
              <a:gd name="connsiteY97" fmla="*/ 26358 h 817085"/>
              <a:gd name="connsiteX98" fmla="*/ 26358 w 817085"/>
              <a:gd name="connsiteY98" fmla="*/ 144967 h 817085"/>
              <a:gd name="connsiteX99" fmla="*/ 144967 w 817085"/>
              <a:gd name="connsiteY99" fmla="*/ 26358 h 817085"/>
              <a:gd name="connsiteX100" fmla="*/ 263576 w 817085"/>
              <a:gd name="connsiteY100" fmla="*/ 144967 h 817085"/>
              <a:gd name="connsiteX101" fmla="*/ 144967 w 817085"/>
              <a:gd name="connsiteY101" fmla="*/ 263576 h 817085"/>
              <a:gd name="connsiteX102" fmla="*/ 26358 w 817085"/>
              <a:gd name="connsiteY102" fmla="*/ 144967 h 817085"/>
              <a:gd name="connsiteX103" fmla="*/ 79073 w 817085"/>
              <a:gd name="connsiteY103" fmla="*/ 790727 h 817085"/>
              <a:gd name="connsiteX104" fmla="*/ 79073 w 817085"/>
              <a:gd name="connsiteY104" fmla="*/ 553509 h 817085"/>
              <a:gd name="connsiteX105" fmla="*/ 106682 w 817085"/>
              <a:gd name="connsiteY105" fmla="*/ 553509 h 817085"/>
              <a:gd name="connsiteX106" fmla="*/ 130404 w 817085"/>
              <a:gd name="connsiteY106" fmla="*/ 790727 h 817085"/>
              <a:gd name="connsiteX107" fmla="*/ 79073 w 817085"/>
              <a:gd name="connsiteY107" fmla="*/ 790727 h 817085"/>
              <a:gd name="connsiteX108" fmla="*/ 224039 w 817085"/>
              <a:gd name="connsiteY108" fmla="*/ 790727 h 817085"/>
              <a:gd name="connsiteX109" fmla="*/ 158145 w 817085"/>
              <a:gd name="connsiteY109" fmla="*/ 790727 h 817085"/>
              <a:gd name="connsiteX110" fmla="*/ 156894 w 817085"/>
              <a:gd name="connsiteY110" fmla="*/ 790727 h 817085"/>
              <a:gd name="connsiteX111" fmla="*/ 133172 w 817085"/>
              <a:gd name="connsiteY111" fmla="*/ 553509 h 817085"/>
              <a:gd name="connsiteX112" fmla="*/ 224039 w 817085"/>
              <a:gd name="connsiteY112" fmla="*/ 553509 h 817085"/>
              <a:gd name="connsiteX113" fmla="*/ 224039 w 817085"/>
              <a:gd name="connsiteY113" fmla="*/ 790727 h 817085"/>
              <a:gd name="connsiteX114" fmla="*/ 237218 w 817085"/>
              <a:gd name="connsiteY114" fmla="*/ 527152 h 817085"/>
              <a:gd name="connsiteX115" fmla="*/ 65894 w 817085"/>
              <a:gd name="connsiteY115" fmla="*/ 527152 h 817085"/>
              <a:gd name="connsiteX116" fmla="*/ 65894 w 817085"/>
              <a:gd name="connsiteY116" fmla="*/ 375596 h 817085"/>
              <a:gd name="connsiteX117" fmla="*/ 151556 w 817085"/>
              <a:gd name="connsiteY117" fmla="*/ 289933 h 817085"/>
              <a:gd name="connsiteX118" fmla="*/ 223460 w 817085"/>
              <a:gd name="connsiteY118" fmla="*/ 329470 h 817085"/>
              <a:gd name="connsiteX119" fmla="*/ 138377 w 817085"/>
              <a:gd name="connsiteY119" fmla="*/ 329470 h 817085"/>
              <a:gd name="connsiteX120" fmla="*/ 92252 w 817085"/>
              <a:gd name="connsiteY120" fmla="*/ 375596 h 817085"/>
              <a:gd name="connsiteX121" fmla="*/ 138377 w 817085"/>
              <a:gd name="connsiteY121" fmla="*/ 421721 h 817085"/>
              <a:gd name="connsiteX122" fmla="*/ 237218 w 817085"/>
              <a:gd name="connsiteY122" fmla="*/ 421721 h 817085"/>
              <a:gd name="connsiteX123" fmla="*/ 237218 w 817085"/>
              <a:gd name="connsiteY123" fmla="*/ 527152 h 817085"/>
              <a:gd name="connsiteX124" fmla="*/ 197682 w 817085"/>
              <a:gd name="connsiteY124" fmla="*/ 355827 h 817085"/>
              <a:gd name="connsiteX125" fmla="*/ 197682 w 817085"/>
              <a:gd name="connsiteY125" fmla="*/ 395364 h 817085"/>
              <a:gd name="connsiteX126" fmla="*/ 138377 w 817085"/>
              <a:gd name="connsiteY126" fmla="*/ 395364 h 817085"/>
              <a:gd name="connsiteX127" fmla="*/ 118609 w 817085"/>
              <a:gd name="connsiteY127" fmla="*/ 375596 h 817085"/>
              <a:gd name="connsiteX128" fmla="*/ 138377 w 817085"/>
              <a:gd name="connsiteY128" fmla="*/ 355827 h 817085"/>
              <a:gd name="connsiteX129" fmla="*/ 197682 w 817085"/>
              <a:gd name="connsiteY129" fmla="*/ 355827 h 817085"/>
              <a:gd name="connsiteX130" fmla="*/ 437154 w 817085"/>
              <a:gd name="connsiteY130" fmla="*/ 326070 h 817085"/>
              <a:gd name="connsiteX131" fmla="*/ 305445 w 817085"/>
              <a:gd name="connsiteY131" fmla="*/ 386863 h 817085"/>
              <a:gd name="connsiteX132" fmla="*/ 266778 w 817085"/>
              <a:gd name="connsiteY132" fmla="*/ 395364 h 817085"/>
              <a:gd name="connsiteX133" fmla="*/ 224039 w 817085"/>
              <a:gd name="connsiteY133" fmla="*/ 395364 h 817085"/>
              <a:gd name="connsiteX134" fmla="*/ 224039 w 817085"/>
              <a:gd name="connsiteY134" fmla="*/ 355827 h 817085"/>
              <a:gd name="connsiteX135" fmla="*/ 277493 w 817085"/>
              <a:gd name="connsiteY135" fmla="*/ 355827 h 817085"/>
              <a:gd name="connsiteX136" fmla="*/ 306960 w 817085"/>
              <a:gd name="connsiteY136" fmla="*/ 348882 h 817085"/>
              <a:gd name="connsiteX137" fmla="*/ 420852 w 817085"/>
              <a:gd name="connsiteY137" fmla="*/ 291923 h 817085"/>
              <a:gd name="connsiteX138" fmla="*/ 429286 w 817085"/>
              <a:gd name="connsiteY138" fmla="*/ 289947 h 817085"/>
              <a:gd name="connsiteX139" fmla="*/ 448079 w 817085"/>
              <a:gd name="connsiteY139" fmla="*/ 309003 h 817085"/>
              <a:gd name="connsiteX140" fmla="*/ 437154 w 817085"/>
              <a:gd name="connsiteY140" fmla="*/ 326070 h 817085"/>
              <a:gd name="connsiteX141" fmla="*/ 487615 w 817085"/>
              <a:gd name="connsiteY141" fmla="*/ 777549 h 817085"/>
              <a:gd name="connsiteX142" fmla="*/ 474436 w 817085"/>
              <a:gd name="connsiteY142" fmla="*/ 790727 h 817085"/>
              <a:gd name="connsiteX143" fmla="*/ 461258 w 817085"/>
              <a:gd name="connsiteY143" fmla="*/ 777549 h 817085"/>
              <a:gd name="connsiteX144" fmla="*/ 461258 w 817085"/>
              <a:gd name="connsiteY144" fmla="*/ 658940 h 817085"/>
              <a:gd name="connsiteX145" fmla="*/ 487615 w 817085"/>
              <a:gd name="connsiteY145" fmla="*/ 658940 h 817085"/>
              <a:gd name="connsiteX146" fmla="*/ 487615 w 817085"/>
              <a:gd name="connsiteY146" fmla="*/ 777549 h 817085"/>
              <a:gd name="connsiteX147" fmla="*/ 487615 w 817085"/>
              <a:gd name="connsiteY147" fmla="*/ 632582 h 817085"/>
              <a:gd name="connsiteX148" fmla="*/ 461258 w 817085"/>
              <a:gd name="connsiteY148" fmla="*/ 632582 h 817085"/>
              <a:gd name="connsiteX149" fmla="*/ 461258 w 817085"/>
              <a:gd name="connsiteY149" fmla="*/ 579867 h 817085"/>
              <a:gd name="connsiteX150" fmla="*/ 487615 w 817085"/>
              <a:gd name="connsiteY150" fmla="*/ 579867 h 817085"/>
              <a:gd name="connsiteX151" fmla="*/ 487615 w 817085"/>
              <a:gd name="connsiteY151" fmla="*/ 632582 h 817085"/>
              <a:gd name="connsiteX152" fmla="*/ 487615 w 817085"/>
              <a:gd name="connsiteY152" fmla="*/ 553509 h 817085"/>
              <a:gd name="connsiteX153" fmla="*/ 461258 w 817085"/>
              <a:gd name="connsiteY153" fmla="*/ 553509 h 817085"/>
              <a:gd name="connsiteX154" fmla="*/ 461258 w 817085"/>
              <a:gd name="connsiteY154" fmla="*/ 433029 h 817085"/>
              <a:gd name="connsiteX155" fmla="*/ 474436 w 817085"/>
              <a:gd name="connsiteY155" fmla="*/ 434900 h 817085"/>
              <a:gd name="connsiteX156" fmla="*/ 487615 w 817085"/>
              <a:gd name="connsiteY156" fmla="*/ 433029 h 817085"/>
              <a:gd name="connsiteX157" fmla="*/ 487615 w 817085"/>
              <a:gd name="connsiteY157" fmla="*/ 553509 h 817085"/>
              <a:gd name="connsiteX158" fmla="*/ 474436 w 817085"/>
              <a:gd name="connsiteY158" fmla="*/ 408543 h 817085"/>
              <a:gd name="connsiteX159" fmla="*/ 448079 w 817085"/>
              <a:gd name="connsiteY159" fmla="*/ 382185 h 817085"/>
              <a:gd name="connsiteX160" fmla="*/ 474436 w 817085"/>
              <a:gd name="connsiteY160" fmla="*/ 355827 h 817085"/>
              <a:gd name="connsiteX161" fmla="*/ 500794 w 817085"/>
              <a:gd name="connsiteY161" fmla="*/ 382185 h 817085"/>
              <a:gd name="connsiteX162" fmla="*/ 474436 w 817085"/>
              <a:gd name="connsiteY162" fmla="*/ 408543 h 817085"/>
              <a:gd name="connsiteX163" fmla="*/ 605223 w 817085"/>
              <a:gd name="connsiteY163" fmla="*/ 779209 h 817085"/>
              <a:gd name="connsiteX164" fmla="*/ 606224 w 817085"/>
              <a:gd name="connsiteY164" fmla="*/ 783018 h 817085"/>
              <a:gd name="connsiteX165" fmla="*/ 598515 w 817085"/>
              <a:gd name="connsiteY165" fmla="*/ 790727 h 817085"/>
              <a:gd name="connsiteX166" fmla="*/ 592163 w 817085"/>
              <a:gd name="connsiteY166" fmla="*/ 790727 h 817085"/>
              <a:gd name="connsiteX167" fmla="*/ 585415 w 817085"/>
              <a:gd name="connsiteY167" fmla="*/ 786761 h 817085"/>
              <a:gd name="connsiteX168" fmla="*/ 513973 w 817085"/>
              <a:gd name="connsiteY168" fmla="*/ 658162 h 817085"/>
              <a:gd name="connsiteX169" fmla="*/ 513973 w 817085"/>
              <a:gd name="connsiteY169" fmla="*/ 616978 h 817085"/>
              <a:gd name="connsiteX170" fmla="*/ 605223 w 817085"/>
              <a:gd name="connsiteY170" fmla="*/ 779209 h 817085"/>
              <a:gd name="connsiteX171" fmla="*/ 553509 w 817085"/>
              <a:gd name="connsiteY171" fmla="*/ 355827 h 817085"/>
              <a:gd name="connsiteX172" fmla="*/ 540330 w 817085"/>
              <a:gd name="connsiteY172" fmla="*/ 369006 h 817085"/>
              <a:gd name="connsiteX173" fmla="*/ 525280 w 817085"/>
              <a:gd name="connsiteY173" fmla="*/ 369006 h 817085"/>
              <a:gd name="connsiteX174" fmla="*/ 474436 w 817085"/>
              <a:gd name="connsiteY174" fmla="*/ 329470 h 817085"/>
              <a:gd name="connsiteX175" fmla="*/ 469073 w 817085"/>
              <a:gd name="connsiteY175" fmla="*/ 330010 h 817085"/>
              <a:gd name="connsiteX176" fmla="*/ 473751 w 817085"/>
              <a:gd name="connsiteY176" fmla="*/ 316291 h 817085"/>
              <a:gd name="connsiteX177" fmla="*/ 553509 w 817085"/>
              <a:gd name="connsiteY177" fmla="*/ 316291 h 817085"/>
              <a:gd name="connsiteX178" fmla="*/ 553509 w 817085"/>
              <a:gd name="connsiteY178" fmla="*/ 355827 h 817085"/>
              <a:gd name="connsiteX179" fmla="*/ 632582 w 817085"/>
              <a:gd name="connsiteY179" fmla="*/ 276755 h 817085"/>
              <a:gd name="connsiteX180" fmla="*/ 619403 w 817085"/>
              <a:gd name="connsiteY180" fmla="*/ 289933 h 817085"/>
              <a:gd name="connsiteX181" fmla="*/ 579867 w 817085"/>
              <a:gd name="connsiteY181" fmla="*/ 289933 h 817085"/>
              <a:gd name="connsiteX182" fmla="*/ 579867 w 817085"/>
              <a:gd name="connsiteY182" fmla="*/ 184503 h 817085"/>
              <a:gd name="connsiteX183" fmla="*/ 553509 w 817085"/>
              <a:gd name="connsiteY183" fmla="*/ 184503 h 817085"/>
              <a:gd name="connsiteX184" fmla="*/ 553509 w 817085"/>
              <a:gd name="connsiteY184" fmla="*/ 289933 h 817085"/>
              <a:gd name="connsiteX185" fmla="*/ 470206 w 817085"/>
              <a:gd name="connsiteY185" fmla="*/ 289933 h 817085"/>
              <a:gd name="connsiteX186" fmla="*/ 429273 w 817085"/>
              <a:gd name="connsiteY186" fmla="*/ 263576 h 817085"/>
              <a:gd name="connsiteX187" fmla="*/ 409070 w 817085"/>
              <a:gd name="connsiteY187" fmla="*/ 268333 h 817085"/>
              <a:gd name="connsiteX188" fmla="*/ 365896 w 817085"/>
              <a:gd name="connsiteY188" fmla="*/ 289933 h 817085"/>
              <a:gd name="connsiteX189" fmla="*/ 316291 w 817085"/>
              <a:gd name="connsiteY189" fmla="*/ 289933 h 817085"/>
              <a:gd name="connsiteX190" fmla="*/ 316291 w 817085"/>
              <a:gd name="connsiteY190" fmla="*/ 131788 h 817085"/>
              <a:gd name="connsiteX191" fmla="*/ 553509 w 817085"/>
              <a:gd name="connsiteY191" fmla="*/ 131788 h 817085"/>
              <a:gd name="connsiteX192" fmla="*/ 553509 w 817085"/>
              <a:gd name="connsiteY192" fmla="*/ 158145 h 817085"/>
              <a:gd name="connsiteX193" fmla="*/ 579867 w 817085"/>
              <a:gd name="connsiteY193" fmla="*/ 158145 h 817085"/>
              <a:gd name="connsiteX194" fmla="*/ 579867 w 817085"/>
              <a:gd name="connsiteY194" fmla="*/ 131788 h 817085"/>
              <a:gd name="connsiteX195" fmla="*/ 619403 w 817085"/>
              <a:gd name="connsiteY195" fmla="*/ 131788 h 817085"/>
              <a:gd name="connsiteX196" fmla="*/ 632582 w 817085"/>
              <a:gd name="connsiteY196" fmla="*/ 144967 h 817085"/>
              <a:gd name="connsiteX197" fmla="*/ 632582 w 817085"/>
              <a:gd name="connsiteY197" fmla="*/ 276755 h 817085"/>
              <a:gd name="connsiteX198" fmla="*/ 685297 w 817085"/>
              <a:gd name="connsiteY198" fmla="*/ 263576 h 817085"/>
              <a:gd name="connsiteX199" fmla="*/ 658940 w 817085"/>
              <a:gd name="connsiteY199" fmla="*/ 263576 h 817085"/>
              <a:gd name="connsiteX200" fmla="*/ 658940 w 817085"/>
              <a:gd name="connsiteY200" fmla="*/ 158145 h 817085"/>
              <a:gd name="connsiteX201" fmla="*/ 685297 w 817085"/>
              <a:gd name="connsiteY201" fmla="*/ 158145 h 817085"/>
              <a:gd name="connsiteX202" fmla="*/ 685297 w 817085"/>
              <a:gd name="connsiteY202" fmla="*/ 263576 h 817085"/>
              <a:gd name="connsiteX203" fmla="*/ 738012 w 817085"/>
              <a:gd name="connsiteY203" fmla="*/ 237218 h 817085"/>
              <a:gd name="connsiteX204" fmla="*/ 711655 w 817085"/>
              <a:gd name="connsiteY204" fmla="*/ 237218 h 817085"/>
              <a:gd name="connsiteX205" fmla="*/ 711655 w 817085"/>
              <a:gd name="connsiteY205" fmla="*/ 184503 h 817085"/>
              <a:gd name="connsiteX206" fmla="*/ 738012 w 817085"/>
              <a:gd name="connsiteY206" fmla="*/ 184503 h 817085"/>
              <a:gd name="connsiteX207" fmla="*/ 738012 w 817085"/>
              <a:gd name="connsiteY207" fmla="*/ 237218 h 817085"/>
              <a:gd name="connsiteX208" fmla="*/ 764370 w 817085"/>
              <a:gd name="connsiteY208" fmla="*/ 250397 h 817085"/>
              <a:gd name="connsiteX209" fmla="*/ 764370 w 817085"/>
              <a:gd name="connsiteY209" fmla="*/ 171324 h 817085"/>
              <a:gd name="connsiteX210" fmla="*/ 790727 w 817085"/>
              <a:gd name="connsiteY210" fmla="*/ 171324 h 817085"/>
              <a:gd name="connsiteX211" fmla="*/ 790754 w 817085"/>
              <a:gd name="connsiteY211" fmla="*/ 250397 h 817085"/>
              <a:gd name="connsiteX212" fmla="*/ 764370 w 817085"/>
              <a:gd name="connsiteY212" fmla="*/ 250397 h 817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</a:cxnLst>
            <a:rect l="l" t="t" r="r" b="b"/>
            <a:pathLst>
              <a:path w="817085" h="817085">
                <a:moveTo>
                  <a:pt x="790727" y="144967"/>
                </a:moveTo>
                <a:lnTo>
                  <a:pt x="764370" y="144967"/>
                </a:lnTo>
                <a:cubicBezTo>
                  <a:pt x="754657" y="144967"/>
                  <a:pt x="746249" y="150304"/>
                  <a:pt x="741676" y="158145"/>
                </a:cubicBezTo>
                <a:lnTo>
                  <a:pt x="711655" y="158145"/>
                </a:lnTo>
                <a:lnTo>
                  <a:pt x="711655" y="131788"/>
                </a:lnTo>
                <a:lnTo>
                  <a:pt x="656515" y="131788"/>
                </a:lnTo>
                <a:cubicBezTo>
                  <a:pt x="651059" y="116487"/>
                  <a:pt x="636562" y="105430"/>
                  <a:pt x="619403" y="105430"/>
                </a:cubicBezTo>
                <a:lnTo>
                  <a:pt x="579867" y="105430"/>
                </a:lnTo>
                <a:lnTo>
                  <a:pt x="566688" y="105430"/>
                </a:lnTo>
                <a:lnTo>
                  <a:pt x="559361" y="105430"/>
                </a:lnTo>
                <a:cubicBezTo>
                  <a:pt x="563894" y="97642"/>
                  <a:pt x="566688" y="88720"/>
                  <a:pt x="566688" y="79073"/>
                </a:cubicBezTo>
                <a:cubicBezTo>
                  <a:pt x="566688" y="50000"/>
                  <a:pt x="543045" y="26358"/>
                  <a:pt x="513973" y="26358"/>
                </a:cubicBezTo>
                <a:cubicBezTo>
                  <a:pt x="484900" y="26358"/>
                  <a:pt x="461258" y="50000"/>
                  <a:pt x="461258" y="79073"/>
                </a:cubicBezTo>
                <a:cubicBezTo>
                  <a:pt x="461258" y="88720"/>
                  <a:pt x="464052" y="97642"/>
                  <a:pt x="468585" y="105430"/>
                </a:cubicBezTo>
                <a:lnTo>
                  <a:pt x="421379" y="105430"/>
                </a:lnTo>
                <a:cubicBezTo>
                  <a:pt x="429747" y="94387"/>
                  <a:pt x="434900" y="80786"/>
                  <a:pt x="434900" y="65894"/>
                </a:cubicBezTo>
                <a:cubicBezTo>
                  <a:pt x="434900" y="29560"/>
                  <a:pt x="405340" y="0"/>
                  <a:pt x="369006" y="0"/>
                </a:cubicBezTo>
                <a:cubicBezTo>
                  <a:pt x="332672" y="0"/>
                  <a:pt x="303112" y="29560"/>
                  <a:pt x="303112" y="65894"/>
                </a:cubicBezTo>
                <a:cubicBezTo>
                  <a:pt x="303112" y="80786"/>
                  <a:pt x="308265" y="94387"/>
                  <a:pt x="316634" y="105430"/>
                </a:cubicBezTo>
                <a:lnTo>
                  <a:pt x="289933" y="105430"/>
                </a:lnTo>
                <a:lnTo>
                  <a:pt x="289933" y="144967"/>
                </a:lnTo>
                <a:lnTo>
                  <a:pt x="289933" y="316291"/>
                </a:lnTo>
                <a:lnTo>
                  <a:pt x="313194" y="316291"/>
                </a:lnTo>
                <a:lnTo>
                  <a:pt x="295179" y="325305"/>
                </a:lnTo>
                <a:cubicBezTo>
                  <a:pt x="289709" y="328033"/>
                  <a:pt x="283594" y="329470"/>
                  <a:pt x="277493" y="329470"/>
                </a:cubicBezTo>
                <a:lnTo>
                  <a:pt x="253283" y="329470"/>
                </a:lnTo>
                <a:cubicBezTo>
                  <a:pt x="242977" y="306763"/>
                  <a:pt x="225700" y="288510"/>
                  <a:pt x="204364" y="277058"/>
                </a:cubicBezTo>
                <a:cubicBezTo>
                  <a:pt x="254733" y="254324"/>
                  <a:pt x="289933" y="203718"/>
                  <a:pt x="289933" y="144967"/>
                </a:cubicBezTo>
                <a:cubicBezTo>
                  <a:pt x="289933" y="65037"/>
                  <a:pt x="224896" y="0"/>
                  <a:pt x="144967" y="0"/>
                </a:cubicBezTo>
                <a:cubicBezTo>
                  <a:pt x="65037" y="0"/>
                  <a:pt x="0" y="65037"/>
                  <a:pt x="0" y="144967"/>
                </a:cubicBezTo>
                <a:cubicBezTo>
                  <a:pt x="0" y="206630"/>
                  <a:pt x="38759" y="259280"/>
                  <a:pt x="93148" y="280194"/>
                </a:cubicBezTo>
                <a:cubicBezTo>
                  <a:pt x="61057" y="299923"/>
                  <a:pt x="39536" y="335242"/>
                  <a:pt x="39536" y="375596"/>
                </a:cubicBezTo>
                <a:lnTo>
                  <a:pt x="39536" y="553509"/>
                </a:lnTo>
                <a:lnTo>
                  <a:pt x="52715" y="553509"/>
                </a:lnTo>
                <a:lnTo>
                  <a:pt x="52715" y="817085"/>
                </a:lnTo>
                <a:lnTo>
                  <a:pt x="133040" y="817085"/>
                </a:lnTo>
                <a:lnTo>
                  <a:pt x="158145" y="817085"/>
                </a:lnTo>
                <a:lnTo>
                  <a:pt x="250397" y="817085"/>
                </a:lnTo>
                <a:lnTo>
                  <a:pt x="250397" y="553509"/>
                </a:lnTo>
                <a:lnTo>
                  <a:pt x="263576" y="553509"/>
                </a:lnTo>
                <a:lnTo>
                  <a:pt x="263576" y="421721"/>
                </a:lnTo>
                <a:lnTo>
                  <a:pt x="266778" y="421721"/>
                </a:lnTo>
                <a:cubicBezTo>
                  <a:pt x="284069" y="421721"/>
                  <a:pt x="300780" y="418058"/>
                  <a:pt x="316475" y="410809"/>
                </a:cubicBezTo>
                <a:lnTo>
                  <a:pt x="426848" y="359860"/>
                </a:lnTo>
                <a:cubicBezTo>
                  <a:pt x="423659" y="366660"/>
                  <a:pt x="421721" y="374172"/>
                  <a:pt x="421721" y="382185"/>
                </a:cubicBezTo>
                <a:cubicBezTo>
                  <a:pt x="421721" y="395443"/>
                  <a:pt x="426795" y="407422"/>
                  <a:pt x="434900" y="416687"/>
                </a:cubicBezTo>
                <a:lnTo>
                  <a:pt x="434900" y="553509"/>
                </a:lnTo>
                <a:lnTo>
                  <a:pt x="434900" y="563222"/>
                </a:lnTo>
                <a:lnTo>
                  <a:pt x="320627" y="766333"/>
                </a:lnTo>
                <a:cubicBezTo>
                  <a:pt x="317780" y="771421"/>
                  <a:pt x="316278" y="777193"/>
                  <a:pt x="316278" y="783018"/>
                </a:cubicBezTo>
                <a:cubicBezTo>
                  <a:pt x="316278" y="801811"/>
                  <a:pt x="331552" y="817085"/>
                  <a:pt x="350345" y="817085"/>
                </a:cubicBezTo>
                <a:lnTo>
                  <a:pt x="356697" y="817085"/>
                </a:lnTo>
                <a:cubicBezTo>
                  <a:pt x="369046" y="817085"/>
                  <a:pt x="380459" y="810377"/>
                  <a:pt x="386481" y="799557"/>
                </a:cubicBezTo>
                <a:lnTo>
                  <a:pt x="434900" y="712406"/>
                </a:lnTo>
                <a:lnTo>
                  <a:pt x="434900" y="777549"/>
                </a:lnTo>
                <a:cubicBezTo>
                  <a:pt x="434900" y="799346"/>
                  <a:pt x="452639" y="817085"/>
                  <a:pt x="474436" y="817085"/>
                </a:cubicBezTo>
                <a:cubicBezTo>
                  <a:pt x="496234" y="817085"/>
                  <a:pt x="513973" y="799346"/>
                  <a:pt x="513973" y="777549"/>
                </a:cubicBezTo>
                <a:lnTo>
                  <a:pt x="513973" y="712432"/>
                </a:lnTo>
                <a:lnTo>
                  <a:pt x="562379" y="799557"/>
                </a:lnTo>
                <a:cubicBezTo>
                  <a:pt x="568375" y="810364"/>
                  <a:pt x="579788" y="817085"/>
                  <a:pt x="592163" y="817085"/>
                </a:cubicBezTo>
                <a:lnTo>
                  <a:pt x="598515" y="817085"/>
                </a:lnTo>
                <a:cubicBezTo>
                  <a:pt x="617308" y="817085"/>
                  <a:pt x="632582" y="801811"/>
                  <a:pt x="632582" y="783018"/>
                </a:cubicBezTo>
                <a:cubicBezTo>
                  <a:pt x="632582" y="777206"/>
                  <a:pt x="631080" y="771421"/>
                  <a:pt x="628207" y="766307"/>
                </a:cubicBezTo>
                <a:lnTo>
                  <a:pt x="513973" y="563248"/>
                </a:lnTo>
                <a:lnTo>
                  <a:pt x="513973" y="553509"/>
                </a:lnTo>
                <a:lnTo>
                  <a:pt x="513973" y="416687"/>
                </a:lnTo>
                <a:cubicBezTo>
                  <a:pt x="519271" y="410625"/>
                  <a:pt x="523198" y="403390"/>
                  <a:pt x="525280" y="395364"/>
                </a:cubicBezTo>
                <a:lnTo>
                  <a:pt x="540330" y="395364"/>
                </a:lnTo>
                <a:cubicBezTo>
                  <a:pt x="562128" y="395364"/>
                  <a:pt x="579867" y="377625"/>
                  <a:pt x="579867" y="355827"/>
                </a:cubicBezTo>
                <a:lnTo>
                  <a:pt x="579867" y="316291"/>
                </a:lnTo>
                <a:lnTo>
                  <a:pt x="619403" y="316291"/>
                </a:lnTo>
                <a:cubicBezTo>
                  <a:pt x="636562" y="316291"/>
                  <a:pt x="651059" y="305234"/>
                  <a:pt x="656515" y="289933"/>
                </a:cubicBezTo>
                <a:lnTo>
                  <a:pt x="711655" y="289933"/>
                </a:lnTo>
                <a:lnTo>
                  <a:pt x="711655" y="263576"/>
                </a:lnTo>
                <a:lnTo>
                  <a:pt x="741676" y="263576"/>
                </a:lnTo>
                <a:cubicBezTo>
                  <a:pt x="746249" y="271417"/>
                  <a:pt x="754657" y="276755"/>
                  <a:pt x="764370" y="276755"/>
                </a:cubicBezTo>
                <a:lnTo>
                  <a:pt x="790727" y="276755"/>
                </a:lnTo>
                <a:cubicBezTo>
                  <a:pt x="805264" y="276755"/>
                  <a:pt x="817085" y="264933"/>
                  <a:pt x="817085" y="250397"/>
                </a:cubicBezTo>
                <a:lnTo>
                  <a:pt x="817085" y="171324"/>
                </a:lnTo>
                <a:cubicBezTo>
                  <a:pt x="817085" y="156788"/>
                  <a:pt x="805264" y="144967"/>
                  <a:pt x="790727" y="144967"/>
                </a:cubicBezTo>
                <a:close/>
                <a:moveTo>
                  <a:pt x="434900" y="658149"/>
                </a:moveTo>
                <a:lnTo>
                  <a:pt x="363458" y="786747"/>
                </a:lnTo>
                <a:cubicBezTo>
                  <a:pt x="362087" y="789199"/>
                  <a:pt x="359491" y="790727"/>
                  <a:pt x="356697" y="790727"/>
                </a:cubicBezTo>
                <a:lnTo>
                  <a:pt x="350345" y="790727"/>
                </a:lnTo>
                <a:cubicBezTo>
                  <a:pt x="346101" y="790727"/>
                  <a:pt x="342635" y="787261"/>
                  <a:pt x="342635" y="783018"/>
                </a:cubicBezTo>
                <a:cubicBezTo>
                  <a:pt x="342635" y="781687"/>
                  <a:pt x="342978" y="780382"/>
                  <a:pt x="343611" y="779236"/>
                </a:cubicBezTo>
                <a:lnTo>
                  <a:pt x="434900" y="616965"/>
                </a:lnTo>
                <a:lnTo>
                  <a:pt x="434900" y="658149"/>
                </a:lnTo>
                <a:close/>
                <a:moveTo>
                  <a:pt x="513973" y="52715"/>
                </a:moveTo>
                <a:cubicBezTo>
                  <a:pt x="528509" y="52715"/>
                  <a:pt x="540330" y="64537"/>
                  <a:pt x="540330" y="79073"/>
                </a:cubicBezTo>
                <a:cubicBezTo>
                  <a:pt x="540330" y="93609"/>
                  <a:pt x="528509" y="105430"/>
                  <a:pt x="513973" y="105430"/>
                </a:cubicBezTo>
                <a:cubicBezTo>
                  <a:pt x="499437" y="105430"/>
                  <a:pt x="487615" y="93609"/>
                  <a:pt x="487615" y="79073"/>
                </a:cubicBezTo>
                <a:cubicBezTo>
                  <a:pt x="487615" y="64537"/>
                  <a:pt x="499437" y="52715"/>
                  <a:pt x="513973" y="52715"/>
                </a:cubicBezTo>
                <a:close/>
                <a:moveTo>
                  <a:pt x="369006" y="26358"/>
                </a:moveTo>
                <a:cubicBezTo>
                  <a:pt x="390804" y="26358"/>
                  <a:pt x="408543" y="44096"/>
                  <a:pt x="408543" y="65894"/>
                </a:cubicBezTo>
                <a:cubicBezTo>
                  <a:pt x="408543" y="87692"/>
                  <a:pt x="390804" y="105430"/>
                  <a:pt x="369006" y="105430"/>
                </a:cubicBezTo>
                <a:cubicBezTo>
                  <a:pt x="347208" y="105430"/>
                  <a:pt x="329470" y="87692"/>
                  <a:pt x="329470" y="65894"/>
                </a:cubicBezTo>
                <a:cubicBezTo>
                  <a:pt x="329470" y="44096"/>
                  <a:pt x="347208" y="26358"/>
                  <a:pt x="369006" y="26358"/>
                </a:cubicBezTo>
                <a:close/>
                <a:moveTo>
                  <a:pt x="26358" y="144967"/>
                </a:moveTo>
                <a:cubicBezTo>
                  <a:pt x="26358" y="79560"/>
                  <a:pt x="79560" y="26358"/>
                  <a:pt x="144967" y="26358"/>
                </a:cubicBezTo>
                <a:cubicBezTo>
                  <a:pt x="210373" y="26358"/>
                  <a:pt x="263576" y="79560"/>
                  <a:pt x="263576" y="144967"/>
                </a:cubicBezTo>
                <a:cubicBezTo>
                  <a:pt x="263576" y="210373"/>
                  <a:pt x="210373" y="263576"/>
                  <a:pt x="144967" y="263576"/>
                </a:cubicBezTo>
                <a:cubicBezTo>
                  <a:pt x="79560" y="263576"/>
                  <a:pt x="26358" y="210373"/>
                  <a:pt x="26358" y="144967"/>
                </a:cubicBezTo>
                <a:close/>
                <a:moveTo>
                  <a:pt x="79073" y="790727"/>
                </a:moveTo>
                <a:lnTo>
                  <a:pt x="79073" y="553509"/>
                </a:lnTo>
                <a:lnTo>
                  <a:pt x="106682" y="553509"/>
                </a:lnTo>
                <a:lnTo>
                  <a:pt x="130404" y="790727"/>
                </a:lnTo>
                <a:lnTo>
                  <a:pt x="79073" y="790727"/>
                </a:lnTo>
                <a:close/>
                <a:moveTo>
                  <a:pt x="224039" y="790727"/>
                </a:moveTo>
                <a:lnTo>
                  <a:pt x="158145" y="790727"/>
                </a:lnTo>
                <a:lnTo>
                  <a:pt x="156894" y="790727"/>
                </a:lnTo>
                <a:lnTo>
                  <a:pt x="133172" y="553509"/>
                </a:lnTo>
                <a:lnTo>
                  <a:pt x="224039" y="553509"/>
                </a:lnTo>
                <a:lnTo>
                  <a:pt x="224039" y="790727"/>
                </a:lnTo>
                <a:close/>
                <a:moveTo>
                  <a:pt x="237218" y="527152"/>
                </a:moveTo>
                <a:lnTo>
                  <a:pt x="65894" y="527152"/>
                </a:lnTo>
                <a:lnTo>
                  <a:pt x="65894" y="375596"/>
                </a:lnTo>
                <a:cubicBezTo>
                  <a:pt x="65894" y="328363"/>
                  <a:pt x="104323" y="289933"/>
                  <a:pt x="151556" y="289933"/>
                </a:cubicBezTo>
                <a:cubicBezTo>
                  <a:pt x="181090" y="289933"/>
                  <a:pt x="207935" y="305339"/>
                  <a:pt x="223460" y="329470"/>
                </a:cubicBezTo>
                <a:lnTo>
                  <a:pt x="138377" y="329470"/>
                </a:lnTo>
                <a:cubicBezTo>
                  <a:pt x="112942" y="329470"/>
                  <a:pt x="92252" y="350160"/>
                  <a:pt x="92252" y="375596"/>
                </a:cubicBezTo>
                <a:cubicBezTo>
                  <a:pt x="92252" y="401031"/>
                  <a:pt x="112942" y="421721"/>
                  <a:pt x="138377" y="421721"/>
                </a:cubicBezTo>
                <a:lnTo>
                  <a:pt x="237218" y="421721"/>
                </a:lnTo>
                <a:lnTo>
                  <a:pt x="237218" y="527152"/>
                </a:lnTo>
                <a:close/>
                <a:moveTo>
                  <a:pt x="197682" y="355827"/>
                </a:moveTo>
                <a:lnTo>
                  <a:pt x="197682" y="395364"/>
                </a:lnTo>
                <a:lnTo>
                  <a:pt x="138377" y="395364"/>
                </a:lnTo>
                <a:cubicBezTo>
                  <a:pt x="127478" y="395364"/>
                  <a:pt x="118609" y="386494"/>
                  <a:pt x="118609" y="375596"/>
                </a:cubicBezTo>
                <a:cubicBezTo>
                  <a:pt x="118609" y="364697"/>
                  <a:pt x="127478" y="355827"/>
                  <a:pt x="138377" y="355827"/>
                </a:cubicBezTo>
                <a:lnTo>
                  <a:pt x="197682" y="355827"/>
                </a:lnTo>
                <a:close/>
                <a:moveTo>
                  <a:pt x="437154" y="326070"/>
                </a:moveTo>
                <a:lnTo>
                  <a:pt x="305445" y="386863"/>
                </a:lnTo>
                <a:cubicBezTo>
                  <a:pt x="293228" y="392504"/>
                  <a:pt x="280234" y="395364"/>
                  <a:pt x="266778" y="395364"/>
                </a:cubicBezTo>
                <a:lnTo>
                  <a:pt x="224039" y="395364"/>
                </a:lnTo>
                <a:lnTo>
                  <a:pt x="224039" y="355827"/>
                </a:lnTo>
                <a:lnTo>
                  <a:pt x="277493" y="355827"/>
                </a:lnTo>
                <a:cubicBezTo>
                  <a:pt x="287653" y="355827"/>
                  <a:pt x="297854" y="353416"/>
                  <a:pt x="306960" y="348882"/>
                </a:cubicBezTo>
                <a:lnTo>
                  <a:pt x="420852" y="291923"/>
                </a:lnTo>
                <a:cubicBezTo>
                  <a:pt x="423461" y="290619"/>
                  <a:pt x="426373" y="289947"/>
                  <a:pt x="429286" y="289947"/>
                </a:cubicBezTo>
                <a:cubicBezTo>
                  <a:pt x="439644" y="289933"/>
                  <a:pt x="448079" y="298368"/>
                  <a:pt x="448079" y="309003"/>
                </a:cubicBezTo>
                <a:cubicBezTo>
                  <a:pt x="448079" y="316317"/>
                  <a:pt x="443796" y="322999"/>
                  <a:pt x="437154" y="326070"/>
                </a:cubicBezTo>
                <a:close/>
                <a:moveTo>
                  <a:pt x="487615" y="777549"/>
                </a:moveTo>
                <a:cubicBezTo>
                  <a:pt x="487615" y="784823"/>
                  <a:pt x="481711" y="790727"/>
                  <a:pt x="474436" y="790727"/>
                </a:cubicBezTo>
                <a:cubicBezTo>
                  <a:pt x="467162" y="790727"/>
                  <a:pt x="461258" y="784823"/>
                  <a:pt x="461258" y="777549"/>
                </a:cubicBezTo>
                <a:lnTo>
                  <a:pt x="461258" y="658940"/>
                </a:lnTo>
                <a:lnTo>
                  <a:pt x="487615" y="658940"/>
                </a:lnTo>
                <a:lnTo>
                  <a:pt x="487615" y="777549"/>
                </a:lnTo>
                <a:close/>
                <a:moveTo>
                  <a:pt x="487615" y="632582"/>
                </a:moveTo>
                <a:lnTo>
                  <a:pt x="461258" y="632582"/>
                </a:lnTo>
                <a:lnTo>
                  <a:pt x="461258" y="579867"/>
                </a:lnTo>
                <a:lnTo>
                  <a:pt x="487615" y="579867"/>
                </a:lnTo>
                <a:lnTo>
                  <a:pt x="487615" y="632582"/>
                </a:lnTo>
                <a:close/>
                <a:moveTo>
                  <a:pt x="487615" y="553509"/>
                </a:moveTo>
                <a:lnTo>
                  <a:pt x="461258" y="553509"/>
                </a:lnTo>
                <a:lnTo>
                  <a:pt x="461258" y="433029"/>
                </a:lnTo>
                <a:cubicBezTo>
                  <a:pt x="465501" y="434136"/>
                  <a:pt x="469863" y="434900"/>
                  <a:pt x="474436" y="434900"/>
                </a:cubicBezTo>
                <a:cubicBezTo>
                  <a:pt x="479010" y="434900"/>
                  <a:pt x="483372" y="434136"/>
                  <a:pt x="487615" y="433029"/>
                </a:cubicBezTo>
                <a:lnTo>
                  <a:pt x="487615" y="553509"/>
                </a:lnTo>
                <a:close/>
                <a:moveTo>
                  <a:pt x="474436" y="408543"/>
                </a:moveTo>
                <a:cubicBezTo>
                  <a:pt x="459900" y="408543"/>
                  <a:pt x="448079" y="396721"/>
                  <a:pt x="448079" y="382185"/>
                </a:cubicBezTo>
                <a:cubicBezTo>
                  <a:pt x="448079" y="367649"/>
                  <a:pt x="459900" y="355827"/>
                  <a:pt x="474436" y="355827"/>
                </a:cubicBezTo>
                <a:cubicBezTo>
                  <a:pt x="488973" y="355827"/>
                  <a:pt x="500794" y="367649"/>
                  <a:pt x="500794" y="382185"/>
                </a:cubicBezTo>
                <a:cubicBezTo>
                  <a:pt x="500794" y="396721"/>
                  <a:pt x="488973" y="408543"/>
                  <a:pt x="474436" y="408543"/>
                </a:cubicBezTo>
                <a:close/>
                <a:moveTo>
                  <a:pt x="605223" y="779209"/>
                </a:moveTo>
                <a:cubicBezTo>
                  <a:pt x="605882" y="780382"/>
                  <a:pt x="606224" y="781687"/>
                  <a:pt x="606224" y="783018"/>
                </a:cubicBezTo>
                <a:cubicBezTo>
                  <a:pt x="606224" y="787261"/>
                  <a:pt x="602758" y="790727"/>
                  <a:pt x="598515" y="790727"/>
                </a:cubicBezTo>
                <a:lnTo>
                  <a:pt x="592163" y="790727"/>
                </a:lnTo>
                <a:cubicBezTo>
                  <a:pt x="589356" y="790727"/>
                  <a:pt x="586786" y="789212"/>
                  <a:pt x="585415" y="786761"/>
                </a:cubicBezTo>
                <a:lnTo>
                  <a:pt x="513973" y="658162"/>
                </a:lnTo>
                <a:lnTo>
                  <a:pt x="513973" y="616978"/>
                </a:lnTo>
                <a:lnTo>
                  <a:pt x="605223" y="779209"/>
                </a:lnTo>
                <a:close/>
                <a:moveTo>
                  <a:pt x="553509" y="355827"/>
                </a:moveTo>
                <a:cubicBezTo>
                  <a:pt x="553509" y="363102"/>
                  <a:pt x="547605" y="369006"/>
                  <a:pt x="540330" y="369006"/>
                </a:cubicBezTo>
                <a:lnTo>
                  <a:pt x="525280" y="369006"/>
                </a:lnTo>
                <a:cubicBezTo>
                  <a:pt x="519389" y="346325"/>
                  <a:pt x="498936" y="329470"/>
                  <a:pt x="474436" y="329470"/>
                </a:cubicBezTo>
                <a:cubicBezTo>
                  <a:pt x="472605" y="329470"/>
                  <a:pt x="470865" y="329826"/>
                  <a:pt x="469073" y="330010"/>
                </a:cubicBezTo>
                <a:cubicBezTo>
                  <a:pt x="471313" y="325753"/>
                  <a:pt x="472934" y="321141"/>
                  <a:pt x="473751" y="316291"/>
                </a:cubicBezTo>
                <a:lnTo>
                  <a:pt x="553509" y="316291"/>
                </a:lnTo>
                <a:lnTo>
                  <a:pt x="553509" y="355827"/>
                </a:lnTo>
                <a:close/>
                <a:moveTo>
                  <a:pt x="632582" y="276755"/>
                </a:moveTo>
                <a:cubicBezTo>
                  <a:pt x="632582" y="284029"/>
                  <a:pt x="626678" y="289933"/>
                  <a:pt x="619403" y="289933"/>
                </a:cubicBezTo>
                <a:lnTo>
                  <a:pt x="579867" y="289933"/>
                </a:lnTo>
                <a:lnTo>
                  <a:pt x="579867" y="184503"/>
                </a:lnTo>
                <a:lnTo>
                  <a:pt x="553509" y="184503"/>
                </a:lnTo>
                <a:lnTo>
                  <a:pt x="553509" y="289933"/>
                </a:lnTo>
                <a:lnTo>
                  <a:pt x="470206" y="289933"/>
                </a:lnTo>
                <a:cubicBezTo>
                  <a:pt x="463050" y="274422"/>
                  <a:pt x="447446" y="263576"/>
                  <a:pt x="429273" y="263576"/>
                </a:cubicBezTo>
                <a:cubicBezTo>
                  <a:pt x="422314" y="263576"/>
                  <a:pt x="415316" y="265223"/>
                  <a:pt x="409070" y="268333"/>
                </a:cubicBezTo>
                <a:lnTo>
                  <a:pt x="365896" y="289933"/>
                </a:lnTo>
                <a:lnTo>
                  <a:pt x="316291" y="289933"/>
                </a:lnTo>
                <a:lnTo>
                  <a:pt x="316291" y="131788"/>
                </a:lnTo>
                <a:lnTo>
                  <a:pt x="553509" y="131788"/>
                </a:lnTo>
                <a:lnTo>
                  <a:pt x="553509" y="158145"/>
                </a:lnTo>
                <a:lnTo>
                  <a:pt x="579867" y="158145"/>
                </a:lnTo>
                <a:lnTo>
                  <a:pt x="579867" y="131788"/>
                </a:lnTo>
                <a:lnTo>
                  <a:pt x="619403" y="131788"/>
                </a:lnTo>
                <a:cubicBezTo>
                  <a:pt x="626678" y="131788"/>
                  <a:pt x="632582" y="137692"/>
                  <a:pt x="632582" y="144967"/>
                </a:cubicBezTo>
                <a:lnTo>
                  <a:pt x="632582" y="276755"/>
                </a:lnTo>
                <a:close/>
                <a:moveTo>
                  <a:pt x="685297" y="263576"/>
                </a:moveTo>
                <a:lnTo>
                  <a:pt x="658940" y="263576"/>
                </a:lnTo>
                <a:lnTo>
                  <a:pt x="658940" y="158145"/>
                </a:lnTo>
                <a:lnTo>
                  <a:pt x="685297" y="158145"/>
                </a:lnTo>
                <a:lnTo>
                  <a:pt x="685297" y="263576"/>
                </a:lnTo>
                <a:close/>
                <a:moveTo>
                  <a:pt x="738012" y="237218"/>
                </a:moveTo>
                <a:lnTo>
                  <a:pt x="711655" y="237218"/>
                </a:lnTo>
                <a:lnTo>
                  <a:pt x="711655" y="184503"/>
                </a:lnTo>
                <a:lnTo>
                  <a:pt x="738012" y="184503"/>
                </a:lnTo>
                <a:lnTo>
                  <a:pt x="738012" y="237218"/>
                </a:lnTo>
                <a:close/>
                <a:moveTo>
                  <a:pt x="764370" y="250397"/>
                </a:moveTo>
                <a:lnTo>
                  <a:pt x="764370" y="171324"/>
                </a:lnTo>
                <a:lnTo>
                  <a:pt x="790727" y="171324"/>
                </a:lnTo>
                <a:lnTo>
                  <a:pt x="790754" y="250397"/>
                </a:lnTo>
                <a:lnTo>
                  <a:pt x="764370" y="250397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50000"/>
                </a:schemeClr>
              </a:gs>
            </a:gsLst>
            <a:lin ang="5400000" scaled="0"/>
          </a:gradFill>
          <a:ln w="163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xmlns="" id="{6986914D-8CEC-4B42-99E4-5906B4AD85CE}"/>
              </a:ext>
            </a:extLst>
          </p:cNvPr>
          <p:cNvSpPr/>
          <p:nvPr/>
        </p:nvSpPr>
        <p:spPr>
          <a:xfrm>
            <a:off x="888779" y="3715835"/>
            <a:ext cx="69544" cy="23181"/>
          </a:xfrm>
          <a:custGeom>
            <a:avLst/>
            <a:gdLst>
              <a:gd name="connsiteX0" fmla="*/ 0 w 69544"/>
              <a:gd name="connsiteY0" fmla="*/ 0 h 23181"/>
              <a:gd name="connsiteX1" fmla="*/ 69545 w 69544"/>
              <a:gd name="connsiteY1" fmla="*/ 0 h 23181"/>
              <a:gd name="connsiteX2" fmla="*/ 69545 w 69544"/>
              <a:gd name="connsiteY2" fmla="*/ 23182 h 23181"/>
              <a:gd name="connsiteX3" fmla="*/ 0 w 69544"/>
              <a:gd name="connsiteY3" fmla="*/ 23182 h 23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544" h="23181">
                <a:moveTo>
                  <a:pt x="0" y="0"/>
                </a:moveTo>
                <a:lnTo>
                  <a:pt x="69545" y="0"/>
                </a:lnTo>
                <a:lnTo>
                  <a:pt x="69545" y="23182"/>
                </a:lnTo>
                <a:lnTo>
                  <a:pt x="0" y="23182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50000"/>
                </a:schemeClr>
              </a:gs>
            </a:gsLst>
            <a:lin ang="5400000" scaled="0"/>
          </a:gradFill>
          <a:ln w="114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xmlns="" id="{1F3FF71D-E60F-4A03-8375-23402D8F8EA9}"/>
              </a:ext>
            </a:extLst>
          </p:cNvPr>
          <p:cNvSpPr/>
          <p:nvPr/>
        </p:nvSpPr>
        <p:spPr>
          <a:xfrm>
            <a:off x="842416" y="3715835"/>
            <a:ext cx="23181" cy="23181"/>
          </a:xfrm>
          <a:custGeom>
            <a:avLst/>
            <a:gdLst>
              <a:gd name="connsiteX0" fmla="*/ 0 w 23181"/>
              <a:gd name="connsiteY0" fmla="*/ 0 h 23181"/>
              <a:gd name="connsiteX1" fmla="*/ 23182 w 23181"/>
              <a:gd name="connsiteY1" fmla="*/ 0 h 23181"/>
              <a:gd name="connsiteX2" fmla="*/ 23182 w 23181"/>
              <a:gd name="connsiteY2" fmla="*/ 23182 h 23181"/>
              <a:gd name="connsiteX3" fmla="*/ 0 w 23181"/>
              <a:gd name="connsiteY3" fmla="*/ 23182 h 23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81" h="23181">
                <a:moveTo>
                  <a:pt x="0" y="0"/>
                </a:moveTo>
                <a:lnTo>
                  <a:pt x="23182" y="0"/>
                </a:lnTo>
                <a:lnTo>
                  <a:pt x="23182" y="23182"/>
                </a:lnTo>
                <a:lnTo>
                  <a:pt x="0" y="23182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50000"/>
                </a:schemeClr>
              </a:gs>
            </a:gsLst>
            <a:lin ang="5400000" scaled="0"/>
          </a:gradFill>
          <a:ln w="114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xmlns="" id="{B3E75886-E8C5-46EF-9EE4-8666B635F4BE}"/>
              </a:ext>
            </a:extLst>
          </p:cNvPr>
          <p:cNvSpPr/>
          <p:nvPr/>
        </p:nvSpPr>
        <p:spPr>
          <a:xfrm>
            <a:off x="749690" y="4202648"/>
            <a:ext cx="74343" cy="69544"/>
          </a:xfrm>
          <a:custGeom>
            <a:avLst/>
            <a:gdLst>
              <a:gd name="connsiteX0" fmla="*/ 29974 w 74343"/>
              <a:gd name="connsiteY0" fmla="*/ 0 h 69544"/>
              <a:gd name="connsiteX1" fmla="*/ 23182 w 74343"/>
              <a:gd name="connsiteY1" fmla="*/ 0 h 69544"/>
              <a:gd name="connsiteX2" fmla="*/ 0 w 74343"/>
              <a:gd name="connsiteY2" fmla="*/ 23182 h 69544"/>
              <a:gd name="connsiteX3" fmla="*/ 0 w 74343"/>
              <a:gd name="connsiteY3" fmla="*/ 46363 h 69544"/>
              <a:gd name="connsiteX4" fmla="*/ 23182 w 74343"/>
              <a:gd name="connsiteY4" fmla="*/ 69545 h 69544"/>
              <a:gd name="connsiteX5" fmla="*/ 29974 w 74343"/>
              <a:gd name="connsiteY5" fmla="*/ 69545 h 69544"/>
              <a:gd name="connsiteX6" fmla="*/ 46363 w 74343"/>
              <a:gd name="connsiteY6" fmla="*/ 62753 h 69544"/>
              <a:gd name="connsiteX7" fmla="*/ 74343 w 74343"/>
              <a:gd name="connsiteY7" fmla="*/ 34772 h 69544"/>
              <a:gd name="connsiteX8" fmla="*/ 46363 w 74343"/>
              <a:gd name="connsiteY8" fmla="*/ 6792 h 69544"/>
              <a:gd name="connsiteX9" fmla="*/ 29974 w 74343"/>
              <a:gd name="connsiteY9" fmla="*/ 0 h 69544"/>
              <a:gd name="connsiteX10" fmla="*/ 29974 w 74343"/>
              <a:gd name="connsiteY10" fmla="*/ 46363 h 69544"/>
              <a:gd name="connsiteX11" fmla="*/ 23182 w 74343"/>
              <a:gd name="connsiteY11" fmla="*/ 46363 h 69544"/>
              <a:gd name="connsiteX12" fmla="*/ 23182 w 74343"/>
              <a:gd name="connsiteY12" fmla="*/ 23182 h 69544"/>
              <a:gd name="connsiteX13" fmla="*/ 29974 w 74343"/>
              <a:gd name="connsiteY13" fmla="*/ 23182 h 69544"/>
              <a:gd name="connsiteX14" fmla="*/ 41565 w 74343"/>
              <a:gd name="connsiteY14" fmla="*/ 34772 h 6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4343" h="69544">
                <a:moveTo>
                  <a:pt x="29974" y="0"/>
                </a:moveTo>
                <a:lnTo>
                  <a:pt x="23182" y="0"/>
                </a:lnTo>
                <a:cubicBezTo>
                  <a:pt x="10397" y="0"/>
                  <a:pt x="0" y="10397"/>
                  <a:pt x="0" y="23182"/>
                </a:cubicBezTo>
                <a:lnTo>
                  <a:pt x="0" y="46363"/>
                </a:lnTo>
                <a:cubicBezTo>
                  <a:pt x="0" y="59148"/>
                  <a:pt x="10397" y="69545"/>
                  <a:pt x="23182" y="69545"/>
                </a:cubicBezTo>
                <a:lnTo>
                  <a:pt x="29974" y="69545"/>
                </a:lnTo>
                <a:cubicBezTo>
                  <a:pt x="36163" y="69545"/>
                  <a:pt x="41982" y="67134"/>
                  <a:pt x="46363" y="62753"/>
                </a:cubicBezTo>
                <a:lnTo>
                  <a:pt x="74343" y="34772"/>
                </a:lnTo>
                <a:lnTo>
                  <a:pt x="46363" y="6792"/>
                </a:lnTo>
                <a:cubicBezTo>
                  <a:pt x="41982" y="2411"/>
                  <a:pt x="36163" y="0"/>
                  <a:pt x="29974" y="0"/>
                </a:cubicBezTo>
                <a:close/>
                <a:moveTo>
                  <a:pt x="29974" y="46363"/>
                </a:moveTo>
                <a:lnTo>
                  <a:pt x="23182" y="46363"/>
                </a:lnTo>
                <a:lnTo>
                  <a:pt x="23182" y="23182"/>
                </a:lnTo>
                <a:lnTo>
                  <a:pt x="29974" y="23182"/>
                </a:lnTo>
                <a:lnTo>
                  <a:pt x="41565" y="34772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50000"/>
                </a:schemeClr>
              </a:gs>
            </a:gsLst>
            <a:lin ang="5400000" scaled="0"/>
          </a:gradFill>
          <a:ln w="114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xmlns="" id="{6F11130E-B146-4B1C-B5C4-1B7CE13AEB11}"/>
              </a:ext>
            </a:extLst>
          </p:cNvPr>
          <p:cNvSpPr/>
          <p:nvPr/>
        </p:nvSpPr>
        <p:spPr>
          <a:xfrm>
            <a:off x="865598" y="4202648"/>
            <a:ext cx="69544" cy="69544"/>
          </a:xfrm>
          <a:custGeom>
            <a:avLst/>
            <a:gdLst>
              <a:gd name="connsiteX0" fmla="*/ 46363 w 69544"/>
              <a:gd name="connsiteY0" fmla="*/ 0 h 69544"/>
              <a:gd name="connsiteX1" fmla="*/ 23182 w 69544"/>
              <a:gd name="connsiteY1" fmla="*/ 0 h 69544"/>
              <a:gd name="connsiteX2" fmla="*/ 0 w 69544"/>
              <a:gd name="connsiteY2" fmla="*/ 23182 h 69544"/>
              <a:gd name="connsiteX3" fmla="*/ 0 w 69544"/>
              <a:gd name="connsiteY3" fmla="*/ 46363 h 69544"/>
              <a:gd name="connsiteX4" fmla="*/ 23182 w 69544"/>
              <a:gd name="connsiteY4" fmla="*/ 69545 h 69544"/>
              <a:gd name="connsiteX5" fmla="*/ 46363 w 69544"/>
              <a:gd name="connsiteY5" fmla="*/ 69545 h 69544"/>
              <a:gd name="connsiteX6" fmla="*/ 69545 w 69544"/>
              <a:gd name="connsiteY6" fmla="*/ 46363 h 69544"/>
              <a:gd name="connsiteX7" fmla="*/ 69545 w 69544"/>
              <a:gd name="connsiteY7" fmla="*/ 23182 h 69544"/>
              <a:gd name="connsiteX8" fmla="*/ 46363 w 69544"/>
              <a:gd name="connsiteY8" fmla="*/ 0 h 69544"/>
              <a:gd name="connsiteX9" fmla="*/ 23182 w 69544"/>
              <a:gd name="connsiteY9" fmla="*/ 46363 h 69544"/>
              <a:gd name="connsiteX10" fmla="*/ 23182 w 69544"/>
              <a:gd name="connsiteY10" fmla="*/ 23182 h 69544"/>
              <a:gd name="connsiteX11" fmla="*/ 46363 w 69544"/>
              <a:gd name="connsiteY11" fmla="*/ 23182 h 69544"/>
              <a:gd name="connsiteX12" fmla="*/ 46375 w 69544"/>
              <a:gd name="connsiteY12" fmla="*/ 46363 h 6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9544" h="69544">
                <a:moveTo>
                  <a:pt x="46363" y="0"/>
                </a:moveTo>
                <a:lnTo>
                  <a:pt x="23182" y="0"/>
                </a:lnTo>
                <a:cubicBezTo>
                  <a:pt x="10397" y="0"/>
                  <a:pt x="0" y="10397"/>
                  <a:pt x="0" y="23182"/>
                </a:cubicBezTo>
                <a:lnTo>
                  <a:pt x="0" y="46363"/>
                </a:lnTo>
                <a:cubicBezTo>
                  <a:pt x="0" y="59148"/>
                  <a:pt x="10397" y="69545"/>
                  <a:pt x="23182" y="69545"/>
                </a:cubicBezTo>
                <a:lnTo>
                  <a:pt x="46363" y="69545"/>
                </a:lnTo>
                <a:cubicBezTo>
                  <a:pt x="59148" y="69545"/>
                  <a:pt x="69545" y="59148"/>
                  <a:pt x="69545" y="46363"/>
                </a:cubicBezTo>
                <a:lnTo>
                  <a:pt x="69545" y="23182"/>
                </a:lnTo>
                <a:cubicBezTo>
                  <a:pt x="69545" y="10397"/>
                  <a:pt x="59148" y="0"/>
                  <a:pt x="46363" y="0"/>
                </a:cubicBezTo>
                <a:close/>
                <a:moveTo>
                  <a:pt x="23182" y="46363"/>
                </a:moveTo>
                <a:lnTo>
                  <a:pt x="23182" y="23182"/>
                </a:lnTo>
                <a:lnTo>
                  <a:pt x="46363" y="23182"/>
                </a:lnTo>
                <a:lnTo>
                  <a:pt x="46375" y="46363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50000"/>
                </a:schemeClr>
              </a:gs>
            </a:gsLst>
            <a:lin ang="5400000" scaled="0"/>
          </a:gradFill>
          <a:ln w="114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xmlns="" id="{B1DD3044-B223-49EC-995C-54327D7A566B}"/>
              </a:ext>
            </a:extLst>
          </p:cNvPr>
          <p:cNvSpPr/>
          <p:nvPr/>
        </p:nvSpPr>
        <p:spPr>
          <a:xfrm>
            <a:off x="976707" y="4202648"/>
            <a:ext cx="74343" cy="69544"/>
          </a:xfrm>
          <a:custGeom>
            <a:avLst/>
            <a:gdLst>
              <a:gd name="connsiteX0" fmla="*/ 51162 w 74343"/>
              <a:gd name="connsiteY0" fmla="*/ 0 h 69544"/>
              <a:gd name="connsiteX1" fmla="*/ 44370 w 74343"/>
              <a:gd name="connsiteY1" fmla="*/ 0 h 69544"/>
              <a:gd name="connsiteX2" fmla="*/ 27980 w 74343"/>
              <a:gd name="connsiteY2" fmla="*/ 6792 h 69544"/>
              <a:gd name="connsiteX3" fmla="*/ 0 w 74343"/>
              <a:gd name="connsiteY3" fmla="*/ 34772 h 69544"/>
              <a:gd name="connsiteX4" fmla="*/ 27980 w 74343"/>
              <a:gd name="connsiteY4" fmla="*/ 62753 h 69544"/>
              <a:gd name="connsiteX5" fmla="*/ 44370 w 74343"/>
              <a:gd name="connsiteY5" fmla="*/ 69545 h 69544"/>
              <a:gd name="connsiteX6" fmla="*/ 51162 w 74343"/>
              <a:gd name="connsiteY6" fmla="*/ 69545 h 69544"/>
              <a:gd name="connsiteX7" fmla="*/ 74343 w 74343"/>
              <a:gd name="connsiteY7" fmla="*/ 46363 h 69544"/>
              <a:gd name="connsiteX8" fmla="*/ 74343 w 74343"/>
              <a:gd name="connsiteY8" fmla="*/ 23182 h 69544"/>
              <a:gd name="connsiteX9" fmla="*/ 51162 w 74343"/>
              <a:gd name="connsiteY9" fmla="*/ 0 h 69544"/>
              <a:gd name="connsiteX10" fmla="*/ 44370 w 74343"/>
              <a:gd name="connsiteY10" fmla="*/ 46363 h 69544"/>
              <a:gd name="connsiteX11" fmla="*/ 32779 w 74343"/>
              <a:gd name="connsiteY11" fmla="*/ 34772 h 69544"/>
              <a:gd name="connsiteX12" fmla="*/ 44370 w 74343"/>
              <a:gd name="connsiteY12" fmla="*/ 23182 h 69544"/>
              <a:gd name="connsiteX13" fmla="*/ 51162 w 74343"/>
              <a:gd name="connsiteY13" fmla="*/ 23182 h 69544"/>
              <a:gd name="connsiteX14" fmla="*/ 51173 w 74343"/>
              <a:gd name="connsiteY14" fmla="*/ 46363 h 6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4343" h="69544">
                <a:moveTo>
                  <a:pt x="51162" y="0"/>
                </a:moveTo>
                <a:lnTo>
                  <a:pt x="44370" y="0"/>
                </a:lnTo>
                <a:cubicBezTo>
                  <a:pt x="38180" y="0"/>
                  <a:pt x="32361" y="2411"/>
                  <a:pt x="27980" y="6792"/>
                </a:cubicBezTo>
                <a:lnTo>
                  <a:pt x="0" y="34772"/>
                </a:lnTo>
                <a:lnTo>
                  <a:pt x="27980" y="62753"/>
                </a:lnTo>
                <a:cubicBezTo>
                  <a:pt x="32361" y="67134"/>
                  <a:pt x="38180" y="69545"/>
                  <a:pt x="44370" y="69545"/>
                </a:cubicBezTo>
                <a:lnTo>
                  <a:pt x="51162" y="69545"/>
                </a:lnTo>
                <a:cubicBezTo>
                  <a:pt x="63946" y="69545"/>
                  <a:pt x="74343" y="59148"/>
                  <a:pt x="74343" y="46363"/>
                </a:cubicBezTo>
                <a:lnTo>
                  <a:pt x="74343" y="23182"/>
                </a:lnTo>
                <a:cubicBezTo>
                  <a:pt x="74343" y="10397"/>
                  <a:pt x="63946" y="0"/>
                  <a:pt x="51162" y="0"/>
                </a:cubicBezTo>
                <a:close/>
                <a:moveTo>
                  <a:pt x="44370" y="46363"/>
                </a:moveTo>
                <a:lnTo>
                  <a:pt x="32779" y="34772"/>
                </a:lnTo>
                <a:lnTo>
                  <a:pt x="44370" y="23182"/>
                </a:lnTo>
                <a:lnTo>
                  <a:pt x="51162" y="23182"/>
                </a:lnTo>
                <a:lnTo>
                  <a:pt x="51173" y="46363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50000"/>
                </a:schemeClr>
              </a:gs>
            </a:gsLst>
            <a:lin ang="5400000" scaled="0"/>
          </a:gradFill>
          <a:ln w="114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xmlns="" id="{3B200EC9-481D-45CD-B3F8-2AF885AE78C2}"/>
              </a:ext>
            </a:extLst>
          </p:cNvPr>
          <p:cNvSpPr/>
          <p:nvPr/>
        </p:nvSpPr>
        <p:spPr>
          <a:xfrm>
            <a:off x="680145" y="3669472"/>
            <a:ext cx="718628" cy="718628"/>
          </a:xfrm>
          <a:custGeom>
            <a:avLst/>
            <a:gdLst>
              <a:gd name="connsiteX0" fmla="*/ 718628 w 718628"/>
              <a:gd name="connsiteY0" fmla="*/ 368320 h 718628"/>
              <a:gd name="connsiteX1" fmla="*/ 718628 w 718628"/>
              <a:gd name="connsiteY1" fmla="*/ 280752 h 718628"/>
              <a:gd name="connsiteX2" fmla="*/ 686151 w 718628"/>
              <a:gd name="connsiteY2" fmla="*/ 272488 h 718628"/>
              <a:gd name="connsiteX3" fmla="*/ 681515 w 718628"/>
              <a:gd name="connsiteY3" fmla="*/ 261407 h 718628"/>
              <a:gd name="connsiteX4" fmla="*/ 698669 w 718628"/>
              <a:gd name="connsiteY4" fmla="*/ 232546 h 718628"/>
              <a:gd name="connsiteX5" fmla="*/ 636751 w 718628"/>
              <a:gd name="connsiteY5" fmla="*/ 170628 h 718628"/>
              <a:gd name="connsiteX6" fmla="*/ 607890 w 718628"/>
              <a:gd name="connsiteY6" fmla="*/ 187782 h 718628"/>
              <a:gd name="connsiteX7" fmla="*/ 596809 w 718628"/>
              <a:gd name="connsiteY7" fmla="*/ 183146 h 718628"/>
              <a:gd name="connsiteX8" fmla="*/ 588545 w 718628"/>
              <a:gd name="connsiteY8" fmla="*/ 150680 h 718628"/>
              <a:gd name="connsiteX9" fmla="*/ 500977 w 718628"/>
              <a:gd name="connsiteY9" fmla="*/ 150680 h 718628"/>
              <a:gd name="connsiteX10" fmla="*/ 492713 w 718628"/>
              <a:gd name="connsiteY10" fmla="*/ 183158 h 718628"/>
              <a:gd name="connsiteX11" fmla="*/ 481632 w 718628"/>
              <a:gd name="connsiteY11" fmla="*/ 187794 h 718628"/>
              <a:gd name="connsiteX12" fmla="*/ 452771 w 718628"/>
              <a:gd name="connsiteY12" fmla="*/ 170639 h 718628"/>
              <a:gd name="connsiteX13" fmla="*/ 440450 w 718628"/>
              <a:gd name="connsiteY13" fmla="*/ 182984 h 718628"/>
              <a:gd name="connsiteX14" fmla="*/ 440450 w 718628"/>
              <a:gd name="connsiteY14" fmla="*/ 57954 h 718628"/>
              <a:gd name="connsiteX15" fmla="*/ 382496 w 718628"/>
              <a:gd name="connsiteY15" fmla="*/ 0 h 718628"/>
              <a:gd name="connsiteX16" fmla="*/ 57954 w 718628"/>
              <a:gd name="connsiteY16" fmla="*/ 0 h 718628"/>
              <a:gd name="connsiteX17" fmla="*/ 0 w 718628"/>
              <a:gd name="connsiteY17" fmla="*/ 57954 h 718628"/>
              <a:gd name="connsiteX18" fmla="*/ 0 w 718628"/>
              <a:gd name="connsiteY18" fmla="*/ 660675 h 718628"/>
              <a:gd name="connsiteX19" fmla="*/ 57954 w 718628"/>
              <a:gd name="connsiteY19" fmla="*/ 718628 h 718628"/>
              <a:gd name="connsiteX20" fmla="*/ 382496 w 718628"/>
              <a:gd name="connsiteY20" fmla="*/ 718628 h 718628"/>
              <a:gd name="connsiteX21" fmla="*/ 440450 w 718628"/>
              <a:gd name="connsiteY21" fmla="*/ 660675 h 718628"/>
              <a:gd name="connsiteX22" fmla="*/ 440450 w 718628"/>
              <a:gd name="connsiteY22" fmla="*/ 466100 h 718628"/>
              <a:gd name="connsiteX23" fmla="*/ 452782 w 718628"/>
              <a:gd name="connsiteY23" fmla="*/ 478433 h 718628"/>
              <a:gd name="connsiteX24" fmla="*/ 481632 w 718628"/>
              <a:gd name="connsiteY24" fmla="*/ 461290 h 718628"/>
              <a:gd name="connsiteX25" fmla="*/ 492713 w 718628"/>
              <a:gd name="connsiteY25" fmla="*/ 465926 h 718628"/>
              <a:gd name="connsiteX26" fmla="*/ 500988 w 718628"/>
              <a:gd name="connsiteY26" fmla="*/ 498404 h 718628"/>
              <a:gd name="connsiteX27" fmla="*/ 588557 w 718628"/>
              <a:gd name="connsiteY27" fmla="*/ 498404 h 718628"/>
              <a:gd name="connsiteX28" fmla="*/ 596821 w 718628"/>
              <a:gd name="connsiteY28" fmla="*/ 465926 h 718628"/>
              <a:gd name="connsiteX29" fmla="*/ 607902 w 718628"/>
              <a:gd name="connsiteY29" fmla="*/ 461290 h 718628"/>
              <a:gd name="connsiteX30" fmla="*/ 636751 w 718628"/>
              <a:gd name="connsiteY30" fmla="*/ 478433 h 718628"/>
              <a:gd name="connsiteX31" fmla="*/ 698669 w 718628"/>
              <a:gd name="connsiteY31" fmla="*/ 416515 h 718628"/>
              <a:gd name="connsiteX32" fmla="*/ 681515 w 718628"/>
              <a:gd name="connsiteY32" fmla="*/ 387665 h 718628"/>
              <a:gd name="connsiteX33" fmla="*/ 686151 w 718628"/>
              <a:gd name="connsiteY33" fmla="*/ 376585 h 718628"/>
              <a:gd name="connsiteX34" fmla="*/ 408019 w 718628"/>
              <a:gd name="connsiteY34" fmla="*/ 261418 h 718628"/>
              <a:gd name="connsiteX35" fmla="*/ 403382 w 718628"/>
              <a:gd name="connsiteY35" fmla="*/ 272499 h 718628"/>
              <a:gd name="connsiteX36" fmla="*/ 370905 w 718628"/>
              <a:gd name="connsiteY36" fmla="*/ 280764 h 718628"/>
              <a:gd name="connsiteX37" fmla="*/ 370905 w 718628"/>
              <a:gd name="connsiteY37" fmla="*/ 368332 h 718628"/>
              <a:gd name="connsiteX38" fmla="*/ 403382 w 718628"/>
              <a:gd name="connsiteY38" fmla="*/ 376596 h 718628"/>
              <a:gd name="connsiteX39" fmla="*/ 408019 w 718628"/>
              <a:gd name="connsiteY39" fmla="*/ 387677 h 718628"/>
              <a:gd name="connsiteX40" fmla="*/ 404205 w 718628"/>
              <a:gd name="connsiteY40" fmla="*/ 394087 h 718628"/>
              <a:gd name="connsiteX41" fmla="*/ 231816 w 718628"/>
              <a:gd name="connsiteY41" fmla="*/ 394087 h 718628"/>
              <a:gd name="connsiteX42" fmla="*/ 231816 w 718628"/>
              <a:gd name="connsiteY42" fmla="*/ 254997 h 718628"/>
              <a:gd name="connsiteX43" fmla="*/ 404205 w 718628"/>
              <a:gd name="connsiteY43" fmla="*/ 254997 h 718628"/>
              <a:gd name="connsiteX44" fmla="*/ 417268 w 718628"/>
              <a:gd name="connsiteY44" fmla="*/ 185453 h 718628"/>
              <a:gd name="connsiteX45" fmla="*/ 23182 w 718628"/>
              <a:gd name="connsiteY45" fmla="*/ 185453 h 718628"/>
              <a:gd name="connsiteX46" fmla="*/ 23182 w 718628"/>
              <a:gd name="connsiteY46" fmla="*/ 115908 h 718628"/>
              <a:gd name="connsiteX47" fmla="*/ 417268 w 718628"/>
              <a:gd name="connsiteY47" fmla="*/ 115908 h 718628"/>
              <a:gd name="connsiteX48" fmla="*/ 301360 w 718628"/>
              <a:gd name="connsiteY48" fmla="*/ 231816 h 718628"/>
              <a:gd name="connsiteX49" fmla="*/ 301360 w 718628"/>
              <a:gd name="connsiteY49" fmla="*/ 208634 h 718628"/>
              <a:gd name="connsiteX50" fmla="*/ 324542 w 718628"/>
              <a:gd name="connsiteY50" fmla="*/ 208634 h 718628"/>
              <a:gd name="connsiteX51" fmla="*/ 324542 w 718628"/>
              <a:gd name="connsiteY51" fmla="*/ 231816 h 718628"/>
              <a:gd name="connsiteX52" fmla="*/ 92726 w 718628"/>
              <a:gd name="connsiteY52" fmla="*/ 208634 h 718628"/>
              <a:gd name="connsiteX53" fmla="*/ 92726 w 718628"/>
              <a:gd name="connsiteY53" fmla="*/ 231816 h 718628"/>
              <a:gd name="connsiteX54" fmla="*/ 69545 w 718628"/>
              <a:gd name="connsiteY54" fmla="*/ 231816 h 718628"/>
              <a:gd name="connsiteX55" fmla="*/ 69545 w 718628"/>
              <a:gd name="connsiteY55" fmla="*/ 208634 h 718628"/>
              <a:gd name="connsiteX56" fmla="*/ 115908 w 718628"/>
              <a:gd name="connsiteY56" fmla="*/ 208634 h 718628"/>
              <a:gd name="connsiteX57" fmla="*/ 139089 w 718628"/>
              <a:gd name="connsiteY57" fmla="*/ 208634 h 718628"/>
              <a:gd name="connsiteX58" fmla="*/ 139089 w 718628"/>
              <a:gd name="connsiteY58" fmla="*/ 231816 h 718628"/>
              <a:gd name="connsiteX59" fmla="*/ 115908 w 718628"/>
              <a:gd name="connsiteY59" fmla="*/ 231816 h 718628"/>
              <a:gd name="connsiteX60" fmla="*/ 162271 w 718628"/>
              <a:gd name="connsiteY60" fmla="*/ 208634 h 718628"/>
              <a:gd name="connsiteX61" fmla="*/ 185453 w 718628"/>
              <a:gd name="connsiteY61" fmla="*/ 208634 h 718628"/>
              <a:gd name="connsiteX62" fmla="*/ 185453 w 718628"/>
              <a:gd name="connsiteY62" fmla="*/ 231816 h 718628"/>
              <a:gd name="connsiteX63" fmla="*/ 162271 w 718628"/>
              <a:gd name="connsiteY63" fmla="*/ 231816 h 718628"/>
              <a:gd name="connsiteX64" fmla="*/ 231816 w 718628"/>
              <a:gd name="connsiteY64" fmla="*/ 208634 h 718628"/>
              <a:gd name="connsiteX65" fmla="*/ 231816 w 718628"/>
              <a:gd name="connsiteY65" fmla="*/ 231816 h 718628"/>
              <a:gd name="connsiteX66" fmla="*/ 208634 w 718628"/>
              <a:gd name="connsiteY66" fmla="*/ 231816 h 718628"/>
              <a:gd name="connsiteX67" fmla="*/ 208634 w 718628"/>
              <a:gd name="connsiteY67" fmla="*/ 208634 h 718628"/>
              <a:gd name="connsiteX68" fmla="*/ 254997 w 718628"/>
              <a:gd name="connsiteY68" fmla="*/ 208634 h 718628"/>
              <a:gd name="connsiteX69" fmla="*/ 278179 w 718628"/>
              <a:gd name="connsiteY69" fmla="*/ 208634 h 718628"/>
              <a:gd name="connsiteX70" fmla="*/ 278179 w 718628"/>
              <a:gd name="connsiteY70" fmla="*/ 231816 h 718628"/>
              <a:gd name="connsiteX71" fmla="*/ 254997 w 718628"/>
              <a:gd name="connsiteY71" fmla="*/ 231816 h 718628"/>
              <a:gd name="connsiteX72" fmla="*/ 46363 w 718628"/>
              <a:gd name="connsiteY72" fmla="*/ 208634 h 718628"/>
              <a:gd name="connsiteX73" fmla="*/ 46363 w 718628"/>
              <a:gd name="connsiteY73" fmla="*/ 231816 h 718628"/>
              <a:gd name="connsiteX74" fmla="*/ 23182 w 718628"/>
              <a:gd name="connsiteY74" fmla="*/ 231816 h 718628"/>
              <a:gd name="connsiteX75" fmla="*/ 23182 w 718628"/>
              <a:gd name="connsiteY75" fmla="*/ 208634 h 718628"/>
              <a:gd name="connsiteX76" fmla="*/ 208634 w 718628"/>
              <a:gd name="connsiteY76" fmla="*/ 254997 h 718628"/>
              <a:gd name="connsiteX77" fmla="*/ 208634 w 718628"/>
              <a:gd name="connsiteY77" fmla="*/ 394087 h 718628"/>
              <a:gd name="connsiteX78" fmla="*/ 23182 w 718628"/>
              <a:gd name="connsiteY78" fmla="*/ 394087 h 718628"/>
              <a:gd name="connsiteX79" fmla="*/ 23182 w 718628"/>
              <a:gd name="connsiteY79" fmla="*/ 254997 h 718628"/>
              <a:gd name="connsiteX80" fmla="*/ 46363 w 718628"/>
              <a:gd name="connsiteY80" fmla="*/ 417268 h 718628"/>
              <a:gd name="connsiteX81" fmla="*/ 46363 w 718628"/>
              <a:gd name="connsiteY81" fmla="*/ 440450 h 718628"/>
              <a:gd name="connsiteX82" fmla="*/ 23182 w 718628"/>
              <a:gd name="connsiteY82" fmla="*/ 440450 h 718628"/>
              <a:gd name="connsiteX83" fmla="*/ 23182 w 718628"/>
              <a:gd name="connsiteY83" fmla="*/ 417268 h 718628"/>
              <a:gd name="connsiteX84" fmla="*/ 69545 w 718628"/>
              <a:gd name="connsiteY84" fmla="*/ 417268 h 718628"/>
              <a:gd name="connsiteX85" fmla="*/ 92726 w 718628"/>
              <a:gd name="connsiteY85" fmla="*/ 417268 h 718628"/>
              <a:gd name="connsiteX86" fmla="*/ 92726 w 718628"/>
              <a:gd name="connsiteY86" fmla="*/ 440450 h 718628"/>
              <a:gd name="connsiteX87" fmla="*/ 69545 w 718628"/>
              <a:gd name="connsiteY87" fmla="*/ 440450 h 718628"/>
              <a:gd name="connsiteX88" fmla="*/ 115908 w 718628"/>
              <a:gd name="connsiteY88" fmla="*/ 417268 h 718628"/>
              <a:gd name="connsiteX89" fmla="*/ 139089 w 718628"/>
              <a:gd name="connsiteY89" fmla="*/ 417268 h 718628"/>
              <a:gd name="connsiteX90" fmla="*/ 139089 w 718628"/>
              <a:gd name="connsiteY90" fmla="*/ 440450 h 718628"/>
              <a:gd name="connsiteX91" fmla="*/ 115908 w 718628"/>
              <a:gd name="connsiteY91" fmla="*/ 440450 h 718628"/>
              <a:gd name="connsiteX92" fmla="*/ 162271 w 718628"/>
              <a:gd name="connsiteY92" fmla="*/ 417268 h 718628"/>
              <a:gd name="connsiteX93" fmla="*/ 185453 w 718628"/>
              <a:gd name="connsiteY93" fmla="*/ 417268 h 718628"/>
              <a:gd name="connsiteX94" fmla="*/ 185453 w 718628"/>
              <a:gd name="connsiteY94" fmla="*/ 440450 h 718628"/>
              <a:gd name="connsiteX95" fmla="*/ 162271 w 718628"/>
              <a:gd name="connsiteY95" fmla="*/ 440450 h 718628"/>
              <a:gd name="connsiteX96" fmla="*/ 208634 w 718628"/>
              <a:gd name="connsiteY96" fmla="*/ 417268 h 718628"/>
              <a:gd name="connsiteX97" fmla="*/ 231816 w 718628"/>
              <a:gd name="connsiteY97" fmla="*/ 417268 h 718628"/>
              <a:gd name="connsiteX98" fmla="*/ 231816 w 718628"/>
              <a:gd name="connsiteY98" fmla="*/ 440450 h 718628"/>
              <a:gd name="connsiteX99" fmla="*/ 208634 w 718628"/>
              <a:gd name="connsiteY99" fmla="*/ 440450 h 718628"/>
              <a:gd name="connsiteX100" fmla="*/ 254997 w 718628"/>
              <a:gd name="connsiteY100" fmla="*/ 417268 h 718628"/>
              <a:gd name="connsiteX101" fmla="*/ 278179 w 718628"/>
              <a:gd name="connsiteY101" fmla="*/ 417268 h 718628"/>
              <a:gd name="connsiteX102" fmla="*/ 278179 w 718628"/>
              <a:gd name="connsiteY102" fmla="*/ 440450 h 718628"/>
              <a:gd name="connsiteX103" fmla="*/ 254997 w 718628"/>
              <a:gd name="connsiteY103" fmla="*/ 440450 h 718628"/>
              <a:gd name="connsiteX104" fmla="*/ 301360 w 718628"/>
              <a:gd name="connsiteY104" fmla="*/ 417268 h 718628"/>
              <a:gd name="connsiteX105" fmla="*/ 324542 w 718628"/>
              <a:gd name="connsiteY105" fmla="*/ 417268 h 718628"/>
              <a:gd name="connsiteX106" fmla="*/ 324542 w 718628"/>
              <a:gd name="connsiteY106" fmla="*/ 440450 h 718628"/>
              <a:gd name="connsiteX107" fmla="*/ 301360 w 718628"/>
              <a:gd name="connsiteY107" fmla="*/ 440450 h 718628"/>
              <a:gd name="connsiteX108" fmla="*/ 347723 w 718628"/>
              <a:gd name="connsiteY108" fmla="*/ 417268 h 718628"/>
              <a:gd name="connsiteX109" fmla="*/ 391618 w 718628"/>
              <a:gd name="connsiteY109" fmla="*/ 417268 h 718628"/>
              <a:gd name="connsiteX110" fmla="*/ 414799 w 718628"/>
              <a:gd name="connsiteY110" fmla="*/ 440450 h 718628"/>
              <a:gd name="connsiteX111" fmla="*/ 347723 w 718628"/>
              <a:gd name="connsiteY111" fmla="*/ 440450 h 718628"/>
              <a:gd name="connsiteX112" fmla="*/ 391618 w 718628"/>
              <a:gd name="connsiteY112" fmla="*/ 231816 h 718628"/>
              <a:gd name="connsiteX113" fmla="*/ 347723 w 718628"/>
              <a:gd name="connsiteY113" fmla="*/ 231816 h 718628"/>
              <a:gd name="connsiteX114" fmla="*/ 347723 w 718628"/>
              <a:gd name="connsiteY114" fmla="*/ 208634 h 718628"/>
              <a:gd name="connsiteX115" fmla="*/ 414799 w 718628"/>
              <a:gd name="connsiteY115" fmla="*/ 208634 h 718628"/>
              <a:gd name="connsiteX116" fmla="*/ 57954 w 718628"/>
              <a:gd name="connsiteY116" fmla="*/ 23182 h 718628"/>
              <a:gd name="connsiteX117" fmla="*/ 382496 w 718628"/>
              <a:gd name="connsiteY117" fmla="*/ 23182 h 718628"/>
              <a:gd name="connsiteX118" fmla="*/ 417268 w 718628"/>
              <a:gd name="connsiteY118" fmla="*/ 57954 h 718628"/>
              <a:gd name="connsiteX119" fmla="*/ 417268 w 718628"/>
              <a:gd name="connsiteY119" fmla="*/ 92726 h 718628"/>
              <a:gd name="connsiteX120" fmla="*/ 23182 w 718628"/>
              <a:gd name="connsiteY120" fmla="*/ 92726 h 718628"/>
              <a:gd name="connsiteX121" fmla="*/ 23182 w 718628"/>
              <a:gd name="connsiteY121" fmla="*/ 57954 h 718628"/>
              <a:gd name="connsiteX122" fmla="*/ 57954 w 718628"/>
              <a:gd name="connsiteY122" fmla="*/ 23182 h 718628"/>
              <a:gd name="connsiteX123" fmla="*/ 382496 w 718628"/>
              <a:gd name="connsiteY123" fmla="*/ 695447 h 718628"/>
              <a:gd name="connsiteX124" fmla="*/ 57954 w 718628"/>
              <a:gd name="connsiteY124" fmla="*/ 695447 h 718628"/>
              <a:gd name="connsiteX125" fmla="*/ 23182 w 718628"/>
              <a:gd name="connsiteY125" fmla="*/ 660675 h 718628"/>
              <a:gd name="connsiteX126" fmla="*/ 23182 w 718628"/>
              <a:gd name="connsiteY126" fmla="*/ 637192 h 718628"/>
              <a:gd name="connsiteX127" fmla="*/ 57954 w 718628"/>
              <a:gd name="connsiteY127" fmla="*/ 649084 h 718628"/>
              <a:gd name="connsiteX128" fmla="*/ 382496 w 718628"/>
              <a:gd name="connsiteY128" fmla="*/ 649084 h 718628"/>
              <a:gd name="connsiteX129" fmla="*/ 417268 w 718628"/>
              <a:gd name="connsiteY129" fmla="*/ 637192 h 718628"/>
              <a:gd name="connsiteX130" fmla="*/ 417268 w 718628"/>
              <a:gd name="connsiteY130" fmla="*/ 660675 h 718628"/>
              <a:gd name="connsiteX131" fmla="*/ 382496 w 718628"/>
              <a:gd name="connsiteY131" fmla="*/ 695447 h 718628"/>
              <a:gd name="connsiteX132" fmla="*/ 382496 w 718628"/>
              <a:gd name="connsiteY132" fmla="*/ 625902 h 718628"/>
              <a:gd name="connsiteX133" fmla="*/ 57954 w 718628"/>
              <a:gd name="connsiteY133" fmla="*/ 625902 h 718628"/>
              <a:gd name="connsiteX134" fmla="*/ 23182 w 718628"/>
              <a:gd name="connsiteY134" fmla="*/ 591130 h 718628"/>
              <a:gd name="connsiteX135" fmla="*/ 23182 w 718628"/>
              <a:gd name="connsiteY135" fmla="*/ 463631 h 718628"/>
              <a:gd name="connsiteX136" fmla="*/ 417268 w 718628"/>
              <a:gd name="connsiteY136" fmla="*/ 463631 h 718628"/>
              <a:gd name="connsiteX137" fmla="*/ 417268 w 718628"/>
              <a:gd name="connsiteY137" fmla="*/ 591130 h 718628"/>
              <a:gd name="connsiteX138" fmla="*/ 382496 w 718628"/>
              <a:gd name="connsiteY138" fmla="*/ 625902 h 718628"/>
              <a:gd name="connsiteX139" fmla="*/ 669530 w 718628"/>
              <a:gd name="connsiteY139" fmla="*/ 412875 h 718628"/>
              <a:gd name="connsiteX140" fmla="*/ 633100 w 718628"/>
              <a:gd name="connsiteY140" fmla="*/ 449305 h 718628"/>
              <a:gd name="connsiteX141" fmla="*/ 608806 w 718628"/>
              <a:gd name="connsiteY141" fmla="*/ 434863 h 718628"/>
              <a:gd name="connsiteX142" fmla="*/ 603092 w 718628"/>
              <a:gd name="connsiteY142" fmla="*/ 437830 h 718628"/>
              <a:gd name="connsiteX143" fmla="*/ 583584 w 718628"/>
              <a:gd name="connsiteY143" fmla="*/ 445990 h 718628"/>
              <a:gd name="connsiteX144" fmla="*/ 577464 w 718628"/>
              <a:gd name="connsiteY144" fmla="*/ 447937 h 718628"/>
              <a:gd name="connsiteX145" fmla="*/ 570533 w 718628"/>
              <a:gd name="connsiteY145" fmla="*/ 475222 h 718628"/>
              <a:gd name="connsiteX146" fmla="*/ 519012 w 718628"/>
              <a:gd name="connsiteY146" fmla="*/ 475222 h 718628"/>
              <a:gd name="connsiteX147" fmla="*/ 512069 w 718628"/>
              <a:gd name="connsiteY147" fmla="*/ 447937 h 718628"/>
              <a:gd name="connsiteX148" fmla="*/ 505949 w 718628"/>
              <a:gd name="connsiteY148" fmla="*/ 445990 h 718628"/>
              <a:gd name="connsiteX149" fmla="*/ 486442 w 718628"/>
              <a:gd name="connsiteY149" fmla="*/ 437830 h 718628"/>
              <a:gd name="connsiteX150" fmla="*/ 480728 w 718628"/>
              <a:gd name="connsiteY150" fmla="*/ 434863 h 718628"/>
              <a:gd name="connsiteX151" fmla="*/ 456433 w 718628"/>
              <a:gd name="connsiteY151" fmla="*/ 449305 h 718628"/>
              <a:gd name="connsiteX152" fmla="*/ 420004 w 718628"/>
              <a:gd name="connsiteY152" fmla="*/ 412875 h 718628"/>
              <a:gd name="connsiteX153" fmla="*/ 434434 w 718628"/>
              <a:gd name="connsiteY153" fmla="*/ 388604 h 718628"/>
              <a:gd name="connsiteX154" fmla="*/ 431502 w 718628"/>
              <a:gd name="connsiteY154" fmla="*/ 382890 h 718628"/>
              <a:gd name="connsiteX155" fmla="*/ 423342 w 718628"/>
              <a:gd name="connsiteY155" fmla="*/ 363359 h 718628"/>
              <a:gd name="connsiteX156" fmla="*/ 421383 w 718628"/>
              <a:gd name="connsiteY156" fmla="*/ 357239 h 718628"/>
              <a:gd name="connsiteX157" fmla="*/ 394087 w 718628"/>
              <a:gd name="connsiteY157" fmla="*/ 350308 h 718628"/>
              <a:gd name="connsiteX158" fmla="*/ 394087 w 718628"/>
              <a:gd name="connsiteY158" fmla="*/ 298787 h 718628"/>
              <a:gd name="connsiteX159" fmla="*/ 421371 w 718628"/>
              <a:gd name="connsiteY159" fmla="*/ 291844 h 718628"/>
              <a:gd name="connsiteX160" fmla="*/ 423330 w 718628"/>
              <a:gd name="connsiteY160" fmla="*/ 285724 h 718628"/>
              <a:gd name="connsiteX161" fmla="*/ 431490 w 718628"/>
              <a:gd name="connsiteY161" fmla="*/ 266205 h 718628"/>
              <a:gd name="connsiteX162" fmla="*/ 434434 w 718628"/>
              <a:gd name="connsiteY162" fmla="*/ 260491 h 718628"/>
              <a:gd name="connsiteX163" fmla="*/ 419992 w 718628"/>
              <a:gd name="connsiteY163" fmla="*/ 236209 h 718628"/>
              <a:gd name="connsiteX164" fmla="*/ 456422 w 718628"/>
              <a:gd name="connsiteY164" fmla="*/ 199779 h 718628"/>
              <a:gd name="connsiteX165" fmla="*/ 480704 w 718628"/>
              <a:gd name="connsiteY165" fmla="*/ 214221 h 718628"/>
              <a:gd name="connsiteX166" fmla="*/ 486419 w 718628"/>
              <a:gd name="connsiteY166" fmla="*/ 211277 h 718628"/>
              <a:gd name="connsiteX167" fmla="*/ 505926 w 718628"/>
              <a:gd name="connsiteY167" fmla="*/ 203117 h 718628"/>
              <a:gd name="connsiteX168" fmla="*/ 512046 w 718628"/>
              <a:gd name="connsiteY168" fmla="*/ 201158 h 718628"/>
              <a:gd name="connsiteX169" fmla="*/ 519000 w 718628"/>
              <a:gd name="connsiteY169" fmla="*/ 173862 h 718628"/>
              <a:gd name="connsiteX170" fmla="*/ 570521 w 718628"/>
              <a:gd name="connsiteY170" fmla="*/ 173862 h 718628"/>
              <a:gd name="connsiteX171" fmla="*/ 577464 w 718628"/>
              <a:gd name="connsiteY171" fmla="*/ 201146 h 718628"/>
              <a:gd name="connsiteX172" fmla="*/ 583584 w 718628"/>
              <a:gd name="connsiteY172" fmla="*/ 203105 h 718628"/>
              <a:gd name="connsiteX173" fmla="*/ 603092 w 718628"/>
              <a:gd name="connsiteY173" fmla="*/ 211265 h 718628"/>
              <a:gd name="connsiteX174" fmla="*/ 608806 w 718628"/>
              <a:gd name="connsiteY174" fmla="*/ 214209 h 718628"/>
              <a:gd name="connsiteX175" fmla="*/ 633088 w 718628"/>
              <a:gd name="connsiteY175" fmla="*/ 199767 h 718628"/>
              <a:gd name="connsiteX176" fmla="*/ 669518 w 718628"/>
              <a:gd name="connsiteY176" fmla="*/ 236197 h 718628"/>
              <a:gd name="connsiteX177" fmla="*/ 655076 w 718628"/>
              <a:gd name="connsiteY177" fmla="*/ 260480 h 718628"/>
              <a:gd name="connsiteX178" fmla="*/ 658020 w 718628"/>
              <a:gd name="connsiteY178" fmla="*/ 266194 h 718628"/>
              <a:gd name="connsiteX179" fmla="*/ 666180 w 718628"/>
              <a:gd name="connsiteY179" fmla="*/ 285701 h 718628"/>
              <a:gd name="connsiteX180" fmla="*/ 668139 w 718628"/>
              <a:gd name="connsiteY180" fmla="*/ 291821 h 718628"/>
              <a:gd name="connsiteX181" fmla="*/ 695447 w 718628"/>
              <a:gd name="connsiteY181" fmla="*/ 298776 h 718628"/>
              <a:gd name="connsiteX182" fmla="*/ 695447 w 718628"/>
              <a:gd name="connsiteY182" fmla="*/ 350297 h 718628"/>
              <a:gd name="connsiteX183" fmla="*/ 668162 w 718628"/>
              <a:gd name="connsiteY183" fmla="*/ 357239 h 718628"/>
              <a:gd name="connsiteX184" fmla="*/ 666203 w 718628"/>
              <a:gd name="connsiteY184" fmla="*/ 363359 h 718628"/>
              <a:gd name="connsiteX185" fmla="*/ 658043 w 718628"/>
              <a:gd name="connsiteY185" fmla="*/ 382890 h 718628"/>
              <a:gd name="connsiteX186" fmla="*/ 655099 w 718628"/>
              <a:gd name="connsiteY186" fmla="*/ 388593 h 71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</a:cxnLst>
            <a:rect l="l" t="t" r="r" b="b"/>
            <a:pathLst>
              <a:path w="718628" h="718628">
                <a:moveTo>
                  <a:pt x="718628" y="368320"/>
                </a:moveTo>
                <a:lnTo>
                  <a:pt x="718628" y="280752"/>
                </a:lnTo>
                <a:lnTo>
                  <a:pt x="686151" y="272488"/>
                </a:lnTo>
                <a:cubicBezTo>
                  <a:pt x="684772" y="268790"/>
                  <a:pt x="683230" y="265081"/>
                  <a:pt x="681515" y="261407"/>
                </a:cubicBezTo>
                <a:lnTo>
                  <a:pt x="698669" y="232546"/>
                </a:lnTo>
                <a:lnTo>
                  <a:pt x="636751" y="170628"/>
                </a:lnTo>
                <a:lnTo>
                  <a:pt x="607890" y="187782"/>
                </a:lnTo>
                <a:cubicBezTo>
                  <a:pt x="604216" y="186078"/>
                  <a:pt x="600518" y="184525"/>
                  <a:pt x="596809" y="183146"/>
                </a:cubicBezTo>
                <a:lnTo>
                  <a:pt x="588545" y="150680"/>
                </a:lnTo>
                <a:lnTo>
                  <a:pt x="500977" y="150680"/>
                </a:lnTo>
                <a:lnTo>
                  <a:pt x="492713" y="183158"/>
                </a:lnTo>
                <a:cubicBezTo>
                  <a:pt x="489015" y="184537"/>
                  <a:pt x="485306" y="186078"/>
                  <a:pt x="481632" y="187794"/>
                </a:cubicBezTo>
                <a:lnTo>
                  <a:pt x="452771" y="170639"/>
                </a:lnTo>
                <a:lnTo>
                  <a:pt x="440450" y="182984"/>
                </a:lnTo>
                <a:lnTo>
                  <a:pt x="440450" y="57954"/>
                </a:lnTo>
                <a:cubicBezTo>
                  <a:pt x="440450" y="25998"/>
                  <a:pt x="414452" y="0"/>
                  <a:pt x="382496" y="0"/>
                </a:cubicBezTo>
                <a:lnTo>
                  <a:pt x="57954" y="0"/>
                </a:lnTo>
                <a:cubicBezTo>
                  <a:pt x="25998" y="0"/>
                  <a:pt x="0" y="25998"/>
                  <a:pt x="0" y="57954"/>
                </a:cubicBezTo>
                <a:lnTo>
                  <a:pt x="0" y="660675"/>
                </a:lnTo>
                <a:cubicBezTo>
                  <a:pt x="0" y="692630"/>
                  <a:pt x="25998" y="718628"/>
                  <a:pt x="57954" y="718628"/>
                </a:cubicBezTo>
                <a:lnTo>
                  <a:pt x="382496" y="718628"/>
                </a:lnTo>
                <a:cubicBezTo>
                  <a:pt x="414452" y="718628"/>
                  <a:pt x="440450" y="692630"/>
                  <a:pt x="440450" y="660675"/>
                </a:cubicBezTo>
                <a:lnTo>
                  <a:pt x="440450" y="466100"/>
                </a:lnTo>
                <a:lnTo>
                  <a:pt x="452782" y="478433"/>
                </a:lnTo>
                <a:lnTo>
                  <a:pt x="481632" y="461290"/>
                </a:lnTo>
                <a:cubicBezTo>
                  <a:pt x="485306" y="462994"/>
                  <a:pt x="489015" y="464547"/>
                  <a:pt x="492713" y="465926"/>
                </a:cubicBezTo>
                <a:lnTo>
                  <a:pt x="500988" y="498404"/>
                </a:lnTo>
                <a:lnTo>
                  <a:pt x="588557" y="498404"/>
                </a:lnTo>
                <a:lnTo>
                  <a:pt x="596821" y="465926"/>
                </a:lnTo>
                <a:cubicBezTo>
                  <a:pt x="600518" y="464547"/>
                  <a:pt x="604227" y="462994"/>
                  <a:pt x="607902" y="461290"/>
                </a:cubicBezTo>
                <a:lnTo>
                  <a:pt x="636751" y="478433"/>
                </a:lnTo>
                <a:lnTo>
                  <a:pt x="698669" y="416515"/>
                </a:lnTo>
                <a:lnTo>
                  <a:pt x="681515" y="387665"/>
                </a:lnTo>
                <a:cubicBezTo>
                  <a:pt x="683219" y="383991"/>
                  <a:pt x="684772" y="380282"/>
                  <a:pt x="686151" y="376585"/>
                </a:cubicBezTo>
                <a:close/>
                <a:moveTo>
                  <a:pt x="408019" y="261418"/>
                </a:moveTo>
                <a:cubicBezTo>
                  <a:pt x="406303" y="265104"/>
                  <a:pt x="404762" y="268802"/>
                  <a:pt x="403382" y="272499"/>
                </a:cubicBezTo>
                <a:lnTo>
                  <a:pt x="370905" y="280764"/>
                </a:lnTo>
                <a:lnTo>
                  <a:pt x="370905" y="368332"/>
                </a:lnTo>
                <a:lnTo>
                  <a:pt x="403382" y="376596"/>
                </a:lnTo>
                <a:cubicBezTo>
                  <a:pt x="404762" y="380282"/>
                  <a:pt x="406303" y="383991"/>
                  <a:pt x="408019" y="387677"/>
                </a:cubicBezTo>
                <a:lnTo>
                  <a:pt x="404205" y="394087"/>
                </a:lnTo>
                <a:lnTo>
                  <a:pt x="231816" y="394087"/>
                </a:lnTo>
                <a:lnTo>
                  <a:pt x="231816" y="254997"/>
                </a:lnTo>
                <a:lnTo>
                  <a:pt x="404205" y="254997"/>
                </a:lnTo>
                <a:close/>
                <a:moveTo>
                  <a:pt x="417268" y="185453"/>
                </a:moveTo>
                <a:lnTo>
                  <a:pt x="23182" y="185453"/>
                </a:lnTo>
                <a:lnTo>
                  <a:pt x="23182" y="115908"/>
                </a:lnTo>
                <a:lnTo>
                  <a:pt x="417268" y="115908"/>
                </a:lnTo>
                <a:close/>
                <a:moveTo>
                  <a:pt x="301360" y="231816"/>
                </a:moveTo>
                <a:lnTo>
                  <a:pt x="301360" y="208634"/>
                </a:lnTo>
                <a:lnTo>
                  <a:pt x="324542" y="208634"/>
                </a:lnTo>
                <a:lnTo>
                  <a:pt x="324542" y="231816"/>
                </a:lnTo>
                <a:close/>
                <a:moveTo>
                  <a:pt x="92726" y="208634"/>
                </a:moveTo>
                <a:lnTo>
                  <a:pt x="92726" y="231816"/>
                </a:lnTo>
                <a:lnTo>
                  <a:pt x="69545" y="231816"/>
                </a:lnTo>
                <a:lnTo>
                  <a:pt x="69545" y="208634"/>
                </a:lnTo>
                <a:close/>
                <a:moveTo>
                  <a:pt x="115908" y="208634"/>
                </a:moveTo>
                <a:lnTo>
                  <a:pt x="139089" y="208634"/>
                </a:lnTo>
                <a:lnTo>
                  <a:pt x="139089" y="231816"/>
                </a:lnTo>
                <a:lnTo>
                  <a:pt x="115908" y="231816"/>
                </a:lnTo>
                <a:close/>
                <a:moveTo>
                  <a:pt x="162271" y="208634"/>
                </a:moveTo>
                <a:lnTo>
                  <a:pt x="185453" y="208634"/>
                </a:lnTo>
                <a:lnTo>
                  <a:pt x="185453" y="231816"/>
                </a:lnTo>
                <a:lnTo>
                  <a:pt x="162271" y="231816"/>
                </a:lnTo>
                <a:close/>
                <a:moveTo>
                  <a:pt x="231816" y="208634"/>
                </a:moveTo>
                <a:lnTo>
                  <a:pt x="231816" y="231816"/>
                </a:lnTo>
                <a:lnTo>
                  <a:pt x="208634" y="231816"/>
                </a:lnTo>
                <a:lnTo>
                  <a:pt x="208634" y="208634"/>
                </a:lnTo>
                <a:close/>
                <a:moveTo>
                  <a:pt x="254997" y="208634"/>
                </a:moveTo>
                <a:lnTo>
                  <a:pt x="278179" y="208634"/>
                </a:lnTo>
                <a:lnTo>
                  <a:pt x="278179" y="231816"/>
                </a:lnTo>
                <a:lnTo>
                  <a:pt x="254997" y="231816"/>
                </a:lnTo>
                <a:close/>
                <a:moveTo>
                  <a:pt x="46363" y="208634"/>
                </a:moveTo>
                <a:lnTo>
                  <a:pt x="46363" y="231816"/>
                </a:lnTo>
                <a:lnTo>
                  <a:pt x="23182" y="231816"/>
                </a:lnTo>
                <a:lnTo>
                  <a:pt x="23182" y="208634"/>
                </a:lnTo>
                <a:close/>
                <a:moveTo>
                  <a:pt x="208634" y="254997"/>
                </a:moveTo>
                <a:lnTo>
                  <a:pt x="208634" y="394087"/>
                </a:lnTo>
                <a:lnTo>
                  <a:pt x="23182" y="394087"/>
                </a:lnTo>
                <a:lnTo>
                  <a:pt x="23182" y="254997"/>
                </a:lnTo>
                <a:close/>
                <a:moveTo>
                  <a:pt x="46363" y="417268"/>
                </a:moveTo>
                <a:lnTo>
                  <a:pt x="46363" y="440450"/>
                </a:lnTo>
                <a:lnTo>
                  <a:pt x="23182" y="440450"/>
                </a:lnTo>
                <a:lnTo>
                  <a:pt x="23182" y="417268"/>
                </a:lnTo>
                <a:close/>
                <a:moveTo>
                  <a:pt x="69545" y="417268"/>
                </a:moveTo>
                <a:lnTo>
                  <a:pt x="92726" y="417268"/>
                </a:lnTo>
                <a:lnTo>
                  <a:pt x="92726" y="440450"/>
                </a:lnTo>
                <a:lnTo>
                  <a:pt x="69545" y="440450"/>
                </a:lnTo>
                <a:close/>
                <a:moveTo>
                  <a:pt x="115908" y="417268"/>
                </a:moveTo>
                <a:lnTo>
                  <a:pt x="139089" y="417268"/>
                </a:lnTo>
                <a:lnTo>
                  <a:pt x="139089" y="440450"/>
                </a:lnTo>
                <a:lnTo>
                  <a:pt x="115908" y="440450"/>
                </a:lnTo>
                <a:close/>
                <a:moveTo>
                  <a:pt x="162271" y="417268"/>
                </a:moveTo>
                <a:lnTo>
                  <a:pt x="185453" y="417268"/>
                </a:lnTo>
                <a:lnTo>
                  <a:pt x="185453" y="440450"/>
                </a:lnTo>
                <a:lnTo>
                  <a:pt x="162271" y="440450"/>
                </a:lnTo>
                <a:close/>
                <a:moveTo>
                  <a:pt x="208634" y="417268"/>
                </a:moveTo>
                <a:lnTo>
                  <a:pt x="231816" y="417268"/>
                </a:lnTo>
                <a:lnTo>
                  <a:pt x="231816" y="440450"/>
                </a:lnTo>
                <a:lnTo>
                  <a:pt x="208634" y="440450"/>
                </a:lnTo>
                <a:close/>
                <a:moveTo>
                  <a:pt x="254997" y="417268"/>
                </a:moveTo>
                <a:lnTo>
                  <a:pt x="278179" y="417268"/>
                </a:lnTo>
                <a:lnTo>
                  <a:pt x="278179" y="440450"/>
                </a:lnTo>
                <a:lnTo>
                  <a:pt x="254997" y="440450"/>
                </a:lnTo>
                <a:close/>
                <a:moveTo>
                  <a:pt x="301360" y="417268"/>
                </a:moveTo>
                <a:lnTo>
                  <a:pt x="324542" y="417268"/>
                </a:lnTo>
                <a:lnTo>
                  <a:pt x="324542" y="440450"/>
                </a:lnTo>
                <a:lnTo>
                  <a:pt x="301360" y="440450"/>
                </a:lnTo>
                <a:close/>
                <a:moveTo>
                  <a:pt x="347723" y="417268"/>
                </a:moveTo>
                <a:lnTo>
                  <a:pt x="391618" y="417268"/>
                </a:lnTo>
                <a:lnTo>
                  <a:pt x="414799" y="440450"/>
                </a:lnTo>
                <a:lnTo>
                  <a:pt x="347723" y="440450"/>
                </a:lnTo>
                <a:close/>
                <a:moveTo>
                  <a:pt x="391618" y="231816"/>
                </a:moveTo>
                <a:lnTo>
                  <a:pt x="347723" y="231816"/>
                </a:lnTo>
                <a:lnTo>
                  <a:pt x="347723" y="208634"/>
                </a:lnTo>
                <a:lnTo>
                  <a:pt x="414799" y="208634"/>
                </a:lnTo>
                <a:close/>
                <a:moveTo>
                  <a:pt x="57954" y="23182"/>
                </a:moveTo>
                <a:lnTo>
                  <a:pt x="382496" y="23182"/>
                </a:lnTo>
                <a:cubicBezTo>
                  <a:pt x="401667" y="23182"/>
                  <a:pt x="417268" y="38783"/>
                  <a:pt x="417268" y="57954"/>
                </a:cubicBezTo>
                <a:lnTo>
                  <a:pt x="417268" y="92726"/>
                </a:lnTo>
                <a:lnTo>
                  <a:pt x="23182" y="92726"/>
                </a:lnTo>
                <a:lnTo>
                  <a:pt x="23182" y="57954"/>
                </a:lnTo>
                <a:cubicBezTo>
                  <a:pt x="23182" y="38783"/>
                  <a:pt x="38783" y="23182"/>
                  <a:pt x="57954" y="23182"/>
                </a:cubicBezTo>
                <a:close/>
                <a:moveTo>
                  <a:pt x="382496" y="695447"/>
                </a:moveTo>
                <a:lnTo>
                  <a:pt x="57954" y="695447"/>
                </a:lnTo>
                <a:cubicBezTo>
                  <a:pt x="38783" y="695447"/>
                  <a:pt x="23182" y="679846"/>
                  <a:pt x="23182" y="660675"/>
                </a:cubicBezTo>
                <a:lnTo>
                  <a:pt x="23182" y="637192"/>
                </a:lnTo>
                <a:cubicBezTo>
                  <a:pt x="32895" y="644552"/>
                  <a:pt x="44856" y="649084"/>
                  <a:pt x="57954" y="649084"/>
                </a:cubicBezTo>
                <a:lnTo>
                  <a:pt x="382496" y="649084"/>
                </a:lnTo>
                <a:cubicBezTo>
                  <a:pt x="395593" y="649084"/>
                  <a:pt x="407555" y="644552"/>
                  <a:pt x="417268" y="637192"/>
                </a:cubicBezTo>
                <a:lnTo>
                  <a:pt x="417268" y="660675"/>
                </a:lnTo>
                <a:cubicBezTo>
                  <a:pt x="417268" y="679846"/>
                  <a:pt x="401667" y="695447"/>
                  <a:pt x="382496" y="695447"/>
                </a:cubicBezTo>
                <a:close/>
                <a:moveTo>
                  <a:pt x="382496" y="625902"/>
                </a:moveTo>
                <a:lnTo>
                  <a:pt x="57954" y="625902"/>
                </a:lnTo>
                <a:cubicBezTo>
                  <a:pt x="38783" y="625902"/>
                  <a:pt x="23182" y="610301"/>
                  <a:pt x="23182" y="591130"/>
                </a:cubicBezTo>
                <a:lnTo>
                  <a:pt x="23182" y="463631"/>
                </a:lnTo>
                <a:lnTo>
                  <a:pt x="417268" y="463631"/>
                </a:lnTo>
                <a:lnTo>
                  <a:pt x="417268" y="591130"/>
                </a:lnTo>
                <a:cubicBezTo>
                  <a:pt x="417268" y="610301"/>
                  <a:pt x="401667" y="625902"/>
                  <a:pt x="382496" y="625902"/>
                </a:cubicBezTo>
                <a:close/>
                <a:moveTo>
                  <a:pt x="669530" y="412875"/>
                </a:moveTo>
                <a:lnTo>
                  <a:pt x="633100" y="449305"/>
                </a:lnTo>
                <a:lnTo>
                  <a:pt x="608806" y="434863"/>
                </a:lnTo>
                <a:lnTo>
                  <a:pt x="603092" y="437830"/>
                </a:lnTo>
                <a:cubicBezTo>
                  <a:pt x="596624" y="441168"/>
                  <a:pt x="590064" y="443915"/>
                  <a:pt x="583584" y="445990"/>
                </a:cubicBezTo>
                <a:lnTo>
                  <a:pt x="577464" y="447937"/>
                </a:lnTo>
                <a:lnTo>
                  <a:pt x="570533" y="475222"/>
                </a:lnTo>
                <a:lnTo>
                  <a:pt x="519012" y="475222"/>
                </a:lnTo>
                <a:lnTo>
                  <a:pt x="512069" y="447937"/>
                </a:lnTo>
                <a:lnTo>
                  <a:pt x="505949" y="445990"/>
                </a:lnTo>
                <a:cubicBezTo>
                  <a:pt x="499470" y="443915"/>
                  <a:pt x="492910" y="441168"/>
                  <a:pt x="486442" y="437830"/>
                </a:cubicBezTo>
                <a:lnTo>
                  <a:pt x="480728" y="434863"/>
                </a:lnTo>
                <a:lnTo>
                  <a:pt x="456433" y="449305"/>
                </a:lnTo>
                <a:lnTo>
                  <a:pt x="420004" y="412875"/>
                </a:lnTo>
                <a:lnTo>
                  <a:pt x="434434" y="388604"/>
                </a:lnTo>
                <a:lnTo>
                  <a:pt x="431502" y="382890"/>
                </a:lnTo>
                <a:cubicBezTo>
                  <a:pt x="428140" y="376376"/>
                  <a:pt x="425405" y="369815"/>
                  <a:pt x="423342" y="363359"/>
                </a:cubicBezTo>
                <a:lnTo>
                  <a:pt x="421383" y="357239"/>
                </a:lnTo>
                <a:lnTo>
                  <a:pt x="394087" y="350308"/>
                </a:lnTo>
                <a:lnTo>
                  <a:pt x="394087" y="298787"/>
                </a:lnTo>
                <a:lnTo>
                  <a:pt x="421371" y="291844"/>
                </a:lnTo>
                <a:lnTo>
                  <a:pt x="423330" y="285724"/>
                </a:lnTo>
                <a:cubicBezTo>
                  <a:pt x="425393" y="279268"/>
                  <a:pt x="428140" y="272696"/>
                  <a:pt x="431490" y="266205"/>
                </a:cubicBezTo>
                <a:lnTo>
                  <a:pt x="434434" y="260491"/>
                </a:lnTo>
                <a:lnTo>
                  <a:pt x="419992" y="236209"/>
                </a:lnTo>
                <a:lnTo>
                  <a:pt x="456422" y="199779"/>
                </a:lnTo>
                <a:lnTo>
                  <a:pt x="480704" y="214221"/>
                </a:lnTo>
                <a:lnTo>
                  <a:pt x="486419" y="211277"/>
                </a:lnTo>
                <a:cubicBezTo>
                  <a:pt x="492886" y="207939"/>
                  <a:pt x="499447" y="205192"/>
                  <a:pt x="505926" y="203117"/>
                </a:cubicBezTo>
                <a:lnTo>
                  <a:pt x="512046" y="201158"/>
                </a:lnTo>
                <a:lnTo>
                  <a:pt x="519000" y="173862"/>
                </a:lnTo>
                <a:lnTo>
                  <a:pt x="570521" y="173862"/>
                </a:lnTo>
                <a:lnTo>
                  <a:pt x="577464" y="201146"/>
                </a:lnTo>
                <a:lnTo>
                  <a:pt x="583584" y="203105"/>
                </a:lnTo>
                <a:cubicBezTo>
                  <a:pt x="590075" y="205180"/>
                  <a:pt x="596624" y="207927"/>
                  <a:pt x="603092" y="211265"/>
                </a:cubicBezTo>
                <a:lnTo>
                  <a:pt x="608806" y="214209"/>
                </a:lnTo>
                <a:lnTo>
                  <a:pt x="633088" y="199767"/>
                </a:lnTo>
                <a:lnTo>
                  <a:pt x="669518" y="236197"/>
                </a:lnTo>
                <a:lnTo>
                  <a:pt x="655076" y="260480"/>
                </a:lnTo>
                <a:lnTo>
                  <a:pt x="658020" y="266194"/>
                </a:lnTo>
                <a:cubicBezTo>
                  <a:pt x="661358" y="272662"/>
                  <a:pt x="664105" y="279222"/>
                  <a:pt x="666180" y="285701"/>
                </a:cubicBezTo>
                <a:lnTo>
                  <a:pt x="668139" y="291821"/>
                </a:lnTo>
                <a:lnTo>
                  <a:pt x="695447" y="298776"/>
                </a:lnTo>
                <a:lnTo>
                  <a:pt x="695447" y="350297"/>
                </a:lnTo>
                <a:lnTo>
                  <a:pt x="668162" y="357239"/>
                </a:lnTo>
                <a:lnTo>
                  <a:pt x="666203" y="363359"/>
                </a:lnTo>
                <a:cubicBezTo>
                  <a:pt x="664129" y="369839"/>
                  <a:pt x="661382" y="376399"/>
                  <a:pt x="658043" y="382890"/>
                </a:cubicBezTo>
                <a:lnTo>
                  <a:pt x="655099" y="388593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50000"/>
                </a:schemeClr>
              </a:gs>
            </a:gsLst>
            <a:lin ang="5400000" scaled="0"/>
          </a:gradFill>
          <a:ln w="114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xmlns="" id="{A4FD4FDB-FEA5-4621-9EE7-E17C97C71112}"/>
              </a:ext>
            </a:extLst>
          </p:cNvPr>
          <p:cNvSpPr/>
          <p:nvPr/>
        </p:nvSpPr>
        <p:spPr>
          <a:xfrm>
            <a:off x="1120595" y="3889697"/>
            <a:ext cx="168367" cy="168367"/>
          </a:xfrm>
          <a:custGeom>
            <a:avLst/>
            <a:gdLst>
              <a:gd name="connsiteX0" fmla="*/ 23182 w 168367"/>
              <a:gd name="connsiteY0" fmla="*/ 104317 h 168367"/>
              <a:gd name="connsiteX1" fmla="*/ 104317 w 168367"/>
              <a:gd name="connsiteY1" fmla="*/ 23182 h 168367"/>
              <a:gd name="connsiteX2" fmla="*/ 154111 w 168367"/>
              <a:gd name="connsiteY2" fmla="*/ 40359 h 168367"/>
              <a:gd name="connsiteX3" fmla="*/ 168368 w 168367"/>
              <a:gd name="connsiteY3" fmla="*/ 22080 h 168367"/>
              <a:gd name="connsiteX4" fmla="*/ 104317 w 168367"/>
              <a:gd name="connsiteY4" fmla="*/ 0 h 168367"/>
              <a:gd name="connsiteX5" fmla="*/ 0 w 168367"/>
              <a:gd name="connsiteY5" fmla="*/ 104317 h 168367"/>
              <a:gd name="connsiteX6" fmla="*/ 22080 w 168367"/>
              <a:gd name="connsiteY6" fmla="*/ 168368 h 168367"/>
              <a:gd name="connsiteX7" fmla="*/ 40359 w 168367"/>
              <a:gd name="connsiteY7" fmla="*/ 154111 h 168367"/>
              <a:gd name="connsiteX8" fmla="*/ 23182 w 168367"/>
              <a:gd name="connsiteY8" fmla="*/ 104317 h 168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8367" h="168367">
                <a:moveTo>
                  <a:pt x="23182" y="104317"/>
                </a:moveTo>
                <a:cubicBezTo>
                  <a:pt x="23182" y="59577"/>
                  <a:pt x="59577" y="23182"/>
                  <a:pt x="104317" y="23182"/>
                </a:cubicBezTo>
                <a:cubicBezTo>
                  <a:pt x="122480" y="23182"/>
                  <a:pt x="139704" y="29128"/>
                  <a:pt x="154111" y="40359"/>
                </a:cubicBezTo>
                <a:lnTo>
                  <a:pt x="168368" y="22080"/>
                </a:lnTo>
                <a:cubicBezTo>
                  <a:pt x="149846" y="7638"/>
                  <a:pt x="127696" y="0"/>
                  <a:pt x="104317" y="0"/>
                </a:cubicBezTo>
                <a:cubicBezTo>
                  <a:pt x="46804" y="0"/>
                  <a:pt x="0" y="46804"/>
                  <a:pt x="0" y="104317"/>
                </a:cubicBezTo>
                <a:cubicBezTo>
                  <a:pt x="0" y="127696"/>
                  <a:pt x="7638" y="149834"/>
                  <a:pt x="22080" y="168368"/>
                </a:cubicBezTo>
                <a:lnTo>
                  <a:pt x="40359" y="154111"/>
                </a:lnTo>
                <a:cubicBezTo>
                  <a:pt x="29128" y="139692"/>
                  <a:pt x="23182" y="122480"/>
                  <a:pt x="23182" y="104317"/>
                </a:cubicBezTo>
                <a:close/>
              </a:path>
            </a:pathLst>
          </a:custGeom>
          <a:solidFill>
            <a:srgbClr val="FE2C55"/>
          </a:solidFill>
          <a:ln w="114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xmlns="" id="{B6100590-4387-415B-8140-3E765C238DAD}"/>
              </a:ext>
            </a:extLst>
          </p:cNvPr>
          <p:cNvSpPr/>
          <p:nvPr/>
        </p:nvSpPr>
        <p:spPr>
          <a:xfrm>
            <a:off x="1160861" y="3929964"/>
            <a:ext cx="168367" cy="168367"/>
          </a:xfrm>
          <a:custGeom>
            <a:avLst/>
            <a:gdLst>
              <a:gd name="connsiteX0" fmla="*/ 128009 w 168367"/>
              <a:gd name="connsiteY0" fmla="*/ 14257 h 168367"/>
              <a:gd name="connsiteX1" fmla="*/ 145186 w 168367"/>
              <a:gd name="connsiteY1" fmla="*/ 64051 h 168367"/>
              <a:gd name="connsiteX2" fmla="*/ 64051 w 168367"/>
              <a:gd name="connsiteY2" fmla="*/ 145186 h 168367"/>
              <a:gd name="connsiteX3" fmla="*/ 14257 w 168367"/>
              <a:gd name="connsiteY3" fmla="*/ 128009 h 168367"/>
              <a:gd name="connsiteX4" fmla="*/ 0 w 168367"/>
              <a:gd name="connsiteY4" fmla="*/ 146276 h 168367"/>
              <a:gd name="connsiteX5" fmla="*/ 64051 w 168367"/>
              <a:gd name="connsiteY5" fmla="*/ 168368 h 168367"/>
              <a:gd name="connsiteX6" fmla="*/ 168368 w 168367"/>
              <a:gd name="connsiteY6" fmla="*/ 64051 h 168367"/>
              <a:gd name="connsiteX7" fmla="*/ 146287 w 168367"/>
              <a:gd name="connsiteY7" fmla="*/ 0 h 168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8367" h="168367">
                <a:moveTo>
                  <a:pt x="128009" y="14257"/>
                </a:moveTo>
                <a:cubicBezTo>
                  <a:pt x="139240" y="28676"/>
                  <a:pt x="145186" y="45888"/>
                  <a:pt x="145186" y="64051"/>
                </a:cubicBezTo>
                <a:cubicBezTo>
                  <a:pt x="145186" y="108791"/>
                  <a:pt x="108791" y="145186"/>
                  <a:pt x="64051" y="145186"/>
                </a:cubicBezTo>
                <a:cubicBezTo>
                  <a:pt x="45888" y="145186"/>
                  <a:pt x="28664" y="139240"/>
                  <a:pt x="14257" y="128009"/>
                </a:cubicBezTo>
                <a:lnTo>
                  <a:pt x="0" y="146276"/>
                </a:lnTo>
                <a:cubicBezTo>
                  <a:pt x="18510" y="160729"/>
                  <a:pt x="40660" y="168368"/>
                  <a:pt x="64051" y="168368"/>
                </a:cubicBezTo>
                <a:cubicBezTo>
                  <a:pt x="121564" y="168368"/>
                  <a:pt x="168368" y="121576"/>
                  <a:pt x="168368" y="64051"/>
                </a:cubicBezTo>
                <a:cubicBezTo>
                  <a:pt x="168368" y="40672"/>
                  <a:pt x="160729" y="18534"/>
                  <a:pt x="146287" y="0"/>
                </a:cubicBezTo>
                <a:close/>
              </a:path>
            </a:pathLst>
          </a:custGeom>
          <a:solidFill>
            <a:srgbClr val="FE2C55"/>
          </a:solidFill>
          <a:ln w="114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xmlns="" id="{8055DEF6-DCCC-4354-8BE0-FBF251071AA4}"/>
              </a:ext>
            </a:extLst>
          </p:cNvPr>
          <p:cNvSpPr/>
          <p:nvPr/>
        </p:nvSpPr>
        <p:spPr>
          <a:xfrm>
            <a:off x="1190140" y="3940488"/>
            <a:ext cx="107052" cy="107052"/>
          </a:xfrm>
          <a:custGeom>
            <a:avLst/>
            <a:gdLst>
              <a:gd name="connsiteX0" fmla="*/ 0 w 107052"/>
              <a:gd name="connsiteY0" fmla="*/ 107052 h 107052"/>
              <a:gd name="connsiteX1" fmla="*/ 107052 w 107052"/>
              <a:gd name="connsiteY1" fmla="*/ 53526 h 107052"/>
              <a:gd name="connsiteX2" fmla="*/ 0 w 107052"/>
              <a:gd name="connsiteY2" fmla="*/ 0 h 107052"/>
              <a:gd name="connsiteX3" fmla="*/ 23182 w 107052"/>
              <a:gd name="connsiteY3" fmla="*/ 37508 h 107052"/>
              <a:gd name="connsiteX4" fmla="*/ 55218 w 107052"/>
              <a:gd name="connsiteY4" fmla="*/ 53526 h 107052"/>
              <a:gd name="connsiteX5" fmla="*/ 23182 w 107052"/>
              <a:gd name="connsiteY5" fmla="*/ 69545 h 107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052" h="107052">
                <a:moveTo>
                  <a:pt x="0" y="107052"/>
                </a:moveTo>
                <a:lnTo>
                  <a:pt x="107052" y="53526"/>
                </a:lnTo>
                <a:lnTo>
                  <a:pt x="0" y="0"/>
                </a:lnTo>
                <a:close/>
                <a:moveTo>
                  <a:pt x="23182" y="37508"/>
                </a:moveTo>
                <a:lnTo>
                  <a:pt x="55218" y="53526"/>
                </a:lnTo>
                <a:lnTo>
                  <a:pt x="23182" y="69545"/>
                </a:lnTo>
                <a:close/>
              </a:path>
            </a:pathLst>
          </a:custGeom>
          <a:solidFill>
            <a:srgbClr val="FE2C55"/>
          </a:solidFill>
          <a:ln w="114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75" name="任意多边形: 形状 74">
            <a:extLst>
              <a:ext uri="{FF2B5EF4-FFF2-40B4-BE49-F238E27FC236}">
                <a16:creationId xmlns:a16="http://schemas.microsoft.com/office/drawing/2014/main" xmlns="" id="{668E2E29-C0D5-403C-8D2C-CEE5522B3A1A}"/>
              </a:ext>
            </a:extLst>
          </p:cNvPr>
          <p:cNvSpPr/>
          <p:nvPr/>
        </p:nvSpPr>
        <p:spPr>
          <a:xfrm>
            <a:off x="628596" y="4959239"/>
            <a:ext cx="668596" cy="517622"/>
          </a:xfrm>
          <a:custGeom>
            <a:avLst/>
            <a:gdLst>
              <a:gd name="connsiteX0" fmla="*/ 614677 w 668596"/>
              <a:gd name="connsiteY0" fmla="*/ 0 h 517622"/>
              <a:gd name="connsiteX1" fmla="*/ 560758 w 668596"/>
              <a:gd name="connsiteY1" fmla="*/ 0 h 517622"/>
              <a:gd name="connsiteX2" fmla="*/ 560758 w 668596"/>
              <a:gd name="connsiteY2" fmla="*/ 21568 h 517622"/>
              <a:gd name="connsiteX3" fmla="*/ 614677 w 668596"/>
              <a:gd name="connsiteY3" fmla="*/ 21568 h 517622"/>
              <a:gd name="connsiteX4" fmla="*/ 647028 w 668596"/>
              <a:gd name="connsiteY4" fmla="*/ 53919 h 517622"/>
              <a:gd name="connsiteX5" fmla="*/ 647028 w 668596"/>
              <a:gd name="connsiteY5" fmla="*/ 345082 h 517622"/>
              <a:gd name="connsiteX6" fmla="*/ 21568 w 668596"/>
              <a:gd name="connsiteY6" fmla="*/ 345082 h 517622"/>
              <a:gd name="connsiteX7" fmla="*/ 21568 w 668596"/>
              <a:gd name="connsiteY7" fmla="*/ 53919 h 517622"/>
              <a:gd name="connsiteX8" fmla="*/ 53919 w 668596"/>
              <a:gd name="connsiteY8" fmla="*/ 21568 h 517622"/>
              <a:gd name="connsiteX9" fmla="*/ 107838 w 668596"/>
              <a:gd name="connsiteY9" fmla="*/ 21568 h 517622"/>
              <a:gd name="connsiteX10" fmla="*/ 107838 w 668596"/>
              <a:gd name="connsiteY10" fmla="*/ 0 h 517622"/>
              <a:gd name="connsiteX11" fmla="*/ 53919 w 668596"/>
              <a:gd name="connsiteY11" fmla="*/ 0 h 517622"/>
              <a:gd name="connsiteX12" fmla="*/ 0 w 668596"/>
              <a:gd name="connsiteY12" fmla="*/ 53919 h 517622"/>
              <a:gd name="connsiteX13" fmla="*/ 0 w 668596"/>
              <a:gd name="connsiteY13" fmla="*/ 399001 h 517622"/>
              <a:gd name="connsiteX14" fmla="*/ 53919 w 668596"/>
              <a:gd name="connsiteY14" fmla="*/ 452920 h 517622"/>
              <a:gd name="connsiteX15" fmla="*/ 194109 w 668596"/>
              <a:gd name="connsiteY15" fmla="*/ 452920 h 517622"/>
              <a:gd name="connsiteX16" fmla="*/ 194109 w 668596"/>
              <a:gd name="connsiteY16" fmla="*/ 496055 h 517622"/>
              <a:gd name="connsiteX17" fmla="*/ 150973 w 668596"/>
              <a:gd name="connsiteY17" fmla="*/ 496055 h 517622"/>
              <a:gd name="connsiteX18" fmla="*/ 150973 w 668596"/>
              <a:gd name="connsiteY18" fmla="*/ 517623 h 517622"/>
              <a:gd name="connsiteX19" fmla="*/ 517623 w 668596"/>
              <a:gd name="connsiteY19" fmla="*/ 517623 h 517622"/>
              <a:gd name="connsiteX20" fmla="*/ 517623 w 668596"/>
              <a:gd name="connsiteY20" fmla="*/ 496055 h 517622"/>
              <a:gd name="connsiteX21" fmla="*/ 474487 w 668596"/>
              <a:gd name="connsiteY21" fmla="*/ 496055 h 517622"/>
              <a:gd name="connsiteX22" fmla="*/ 474487 w 668596"/>
              <a:gd name="connsiteY22" fmla="*/ 452920 h 517622"/>
              <a:gd name="connsiteX23" fmla="*/ 614677 w 668596"/>
              <a:gd name="connsiteY23" fmla="*/ 452920 h 517622"/>
              <a:gd name="connsiteX24" fmla="*/ 668596 w 668596"/>
              <a:gd name="connsiteY24" fmla="*/ 399001 h 517622"/>
              <a:gd name="connsiteX25" fmla="*/ 668596 w 668596"/>
              <a:gd name="connsiteY25" fmla="*/ 53919 h 517622"/>
              <a:gd name="connsiteX26" fmla="*/ 614677 w 668596"/>
              <a:gd name="connsiteY26" fmla="*/ 0 h 517622"/>
              <a:gd name="connsiteX27" fmla="*/ 452920 w 668596"/>
              <a:gd name="connsiteY27" fmla="*/ 496055 h 517622"/>
              <a:gd name="connsiteX28" fmla="*/ 215676 w 668596"/>
              <a:gd name="connsiteY28" fmla="*/ 496055 h 517622"/>
              <a:gd name="connsiteX29" fmla="*/ 215676 w 668596"/>
              <a:gd name="connsiteY29" fmla="*/ 452920 h 517622"/>
              <a:gd name="connsiteX30" fmla="*/ 452920 w 668596"/>
              <a:gd name="connsiteY30" fmla="*/ 452920 h 517622"/>
              <a:gd name="connsiteX31" fmla="*/ 614677 w 668596"/>
              <a:gd name="connsiteY31" fmla="*/ 431352 h 517622"/>
              <a:gd name="connsiteX32" fmla="*/ 53919 w 668596"/>
              <a:gd name="connsiteY32" fmla="*/ 431352 h 517622"/>
              <a:gd name="connsiteX33" fmla="*/ 21568 w 668596"/>
              <a:gd name="connsiteY33" fmla="*/ 399001 h 517622"/>
              <a:gd name="connsiteX34" fmla="*/ 21568 w 668596"/>
              <a:gd name="connsiteY34" fmla="*/ 366649 h 517622"/>
              <a:gd name="connsiteX35" fmla="*/ 647028 w 668596"/>
              <a:gd name="connsiteY35" fmla="*/ 366649 h 517622"/>
              <a:gd name="connsiteX36" fmla="*/ 647028 w 668596"/>
              <a:gd name="connsiteY36" fmla="*/ 399001 h 517622"/>
              <a:gd name="connsiteX37" fmla="*/ 614677 w 668596"/>
              <a:gd name="connsiteY37" fmla="*/ 431352 h 517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68596" h="517622">
                <a:moveTo>
                  <a:pt x="614677" y="0"/>
                </a:moveTo>
                <a:lnTo>
                  <a:pt x="560758" y="0"/>
                </a:lnTo>
                <a:lnTo>
                  <a:pt x="560758" y="21568"/>
                </a:lnTo>
                <a:lnTo>
                  <a:pt x="614677" y="21568"/>
                </a:lnTo>
                <a:cubicBezTo>
                  <a:pt x="632511" y="21568"/>
                  <a:pt x="647028" y="36085"/>
                  <a:pt x="647028" y="53919"/>
                </a:cubicBezTo>
                <a:lnTo>
                  <a:pt x="647028" y="345082"/>
                </a:lnTo>
                <a:lnTo>
                  <a:pt x="21568" y="345082"/>
                </a:lnTo>
                <a:lnTo>
                  <a:pt x="21568" y="53919"/>
                </a:lnTo>
                <a:cubicBezTo>
                  <a:pt x="21568" y="36085"/>
                  <a:pt x="36085" y="21568"/>
                  <a:pt x="53919" y="21568"/>
                </a:cubicBezTo>
                <a:lnTo>
                  <a:pt x="107838" y="21568"/>
                </a:lnTo>
                <a:lnTo>
                  <a:pt x="107838" y="0"/>
                </a:lnTo>
                <a:lnTo>
                  <a:pt x="53919" y="0"/>
                </a:lnTo>
                <a:cubicBezTo>
                  <a:pt x="24190" y="0"/>
                  <a:pt x="0" y="24189"/>
                  <a:pt x="0" y="53919"/>
                </a:cubicBezTo>
                <a:lnTo>
                  <a:pt x="0" y="399001"/>
                </a:lnTo>
                <a:cubicBezTo>
                  <a:pt x="0" y="428730"/>
                  <a:pt x="24190" y="452920"/>
                  <a:pt x="53919" y="452920"/>
                </a:cubicBezTo>
                <a:lnTo>
                  <a:pt x="194109" y="452920"/>
                </a:lnTo>
                <a:lnTo>
                  <a:pt x="194109" y="496055"/>
                </a:lnTo>
                <a:lnTo>
                  <a:pt x="150973" y="496055"/>
                </a:lnTo>
                <a:lnTo>
                  <a:pt x="150973" y="517623"/>
                </a:lnTo>
                <a:lnTo>
                  <a:pt x="517623" y="517623"/>
                </a:lnTo>
                <a:lnTo>
                  <a:pt x="517623" y="496055"/>
                </a:lnTo>
                <a:lnTo>
                  <a:pt x="474487" y="496055"/>
                </a:lnTo>
                <a:lnTo>
                  <a:pt x="474487" y="452920"/>
                </a:lnTo>
                <a:lnTo>
                  <a:pt x="614677" y="452920"/>
                </a:lnTo>
                <a:cubicBezTo>
                  <a:pt x="644407" y="452920"/>
                  <a:pt x="668596" y="428730"/>
                  <a:pt x="668596" y="399001"/>
                </a:cubicBezTo>
                <a:lnTo>
                  <a:pt x="668596" y="53919"/>
                </a:lnTo>
                <a:cubicBezTo>
                  <a:pt x="668596" y="24189"/>
                  <a:pt x="644407" y="0"/>
                  <a:pt x="614677" y="0"/>
                </a:cubicBezTo>
                <a:close/>
                <a:moveTo>
                  <a:pt x="452920" y="496055"/>
                </a:moveTo>
                <a:lnTo>
                  <a:pt x="215676" y="496055"/>
                </a:lnTo>
                <a:lnTo>
                  <a:pt x="215676" y="452920"/>
                </a:lnTo>
                <a:lnTo>
                  <a:pt x="452920" y="452920"/>
                </a:lnTo>
                <a:close/>
                <a:moveTo>
                  <a:pt x="614677" y="431352"/>
                </a:moveTo>
                <a:lnTo>
                  <a:pt x="53919" y="431352"/>
                </a:lnTo>
                <a:cubicBezTo>
                  <a:pt x="36085" y="431352"/>
                  <a:pt x="21568" y="416835"/>
                  <a:pt x="21568" y="399001"/>
                </a:cubicBezTo>
                <a:lnTo>
                  <a:pt x="21568" y="366649"/>
                </a:lnTo>
                <a:lnTo>
                  <a:pt x="647028" y="366649"/>
                </a:lnTo>
                <a:lnTo>
                  <a:pt x="647028" y="399001"/>
                </a:lnTo>
                <a:cubicBezTo>
                  <a:pt x="647028" y="416835"/>
                  <a:pt x="632511" y="431352"/>
                  <a:pt x="614677" y="431352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50000"/>
                </a:schemeClr>
              </a:gs>
            </a:gsLst>
            <a:lin ang="5400000" scaled="0"/>
          </a:gradFill>
          <a:ln w="1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xmlns="" id="{A11C4108-29F9-4F59-B981-DB0493F178BD}"/>
              </a:ext>
            </a:extLst>
          </p:cNvPr>
          <p:cNvSpPr/>
          <p:nvPr/>
        </p:nvSpPr>
        <p:spPr>
          <a:xfrm>
            <a:off x="1146218" y="5347456"/>
            <a:ext cx="21567" cy="21567"/>
          </a:xfrm>
          <a:custGeom>
            <a:avLst/>
            <a:gdLst>
              <a:gd name="connsiteX0" fmla="*/ 0 w 21567"/>
              <a:gd name="connsiteY0" fmla="*/ 0 h 21567"/>
              <a:gd name="connsiteX1" fmla="*/ 21568 w 21567"/>
              <a:gd name="connsiteY1" fmla="*/ 0 h 21567"/>
              <a:gd name="connsiteX2" fmla="*/ 21568 w 21567"/>
              <a:gd name="connsiteY2" fmla="*/ 21568 h 21567"/>
              <a:gd name="connsiteX3" fmla="*/ 0 w 21567"/>
              <a:gd name="connsiteY3" fmla="*/ 21568 h 21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67" h="21567">
                <a:moveTo>
                  <a:pt x="0" y="0"/>
                </a:moveTo>
                <a:lnTo>
                  <a:pt x="21568" y="0"/>
                </a:lnTo>
                <a:lnTo>
                  <a:pt x="21568" y="21568"/>
                </a:lnTo>
                <a:lnTo>
                  <a:pt x="0" y="21568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50000"/>
                </a:schemeClr>
              </a:gs>
            </a:gsLst>
            <a:lin ang="5400000" scaled="0"/>
          </a:gradFill>
          <a:ln w="1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xmlns="" id="{C1B198C9-D45A-435E-BCAE-FAAF5E3D50BF}"/>
              </a:ext>
            </a:extLst>
          </p:cNvPr>
          <p:cNvSpPr/>
          <p:nvPr/>
        </p:nvSpPr>
        <p:spPr>
          <a:xfrm>
            <a:off x="1189353" y="5347456"/>
            <a:ext cx="21567" cy="21567"/>
          </a:xfrm>
          <a:custGeom>
            <a:avLst/>
            <a:gdLst>
              <a:gd name="connsiteX0" fmla="*/ 0 w 21567"/>
              <a:gd name="connsiteY0" fmla="*/ 0 h 21567"/>
              <a:gd name="connsiteX1" fmla="*/ 21568 w 21567"/>
              <a:gd name="connsiteY1" fmla="*/ 0 h 21567"/>
              <a:gd name="connsiteX2" fmla="*/ 21568 w 21567"/>
              <a:gd name="connsiteY2" fmla="*/ 21568 h 21567"/>
              <a:gd name="connsiteX3" fmla="*/ 0 w 21567"/>
              <a:gd name="connsiteY3" fmla="*/ 21568 h 21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67" h="21567">
                <a:moveTo>
                  <a:pt x="0" y="0"/>
                </a:moveTo>
                <a:lnTo>
                  <a:pt x="21568" y="0"/>
                </a:lnTo>
                <a:lnTo>
                  <a:pt x="21568" y="21568"/>
                </a:lnTo>
                <a:lnTo>
                  <a:pt x="0" y="21568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50000"/>
                </a:schemeClr>
              </a:gs>
            </a:gsLst>
            <a:lin ang="5400000" scaled="0"/>
          </a:gradFill>
          <a:ln w="1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xmlns="" id="{FA476DAE-975A-41F6-9519-5EEEB7DF1BA7}"/>
              </a:ext>
            </a:extLst>
          </p:cNvPr>
          <p:cNvSpPr/>
          <p:nvPr/>
        </p:nvSpPr>
        <p:spPr>
          <a:xfrm>
            <a:off x="1232489" y="5347456"/>
            <a:ext cx="21567" cy="21567"/>
          </a:xfrm>
          <a:custGeom>
            <a:avLst/>
            <a:gdLst>
              <a:gd name="connsiteX0" fmla="*/ 0 w 21567"/>
              <a:gd name="connsiteY0" fmla="*/ 0 h 21567"/>
              <a:gd name="connsiteX1" fmla="*/ 21568 w 21567"/>
              <a:gd name="connsiteY1" fmla="*/ 0 h 21567"/>
              <a:gd name="connsiteX2" fmla="*/ 21568 w 21567"/>
              <a:gd name="connsiteY2" fmla="*/ 21568 h 21567"/>
              <a:gd name="connsiteX3" fmla="*/ 0 w 21567"/>
              <a:gd name="connsiteY3" fmla="*/ 21568 h 21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67" h="21567">
                <a:moveTo>
                  <a:pt x="0" y="0"/>
                </a:moveTo>
                <a:lnTo>
                  <a:pt x="21568" y="0"/>
                </a:lnTo>
                <a:lnTo>
                  <a:pt x="21568" y="21568"/>
                </a:lnTo>
                <a:lnTo>
                  <a:pt x="0" y="21568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50000"/>
                </a:schemeClr>
              </a:gs>
            </a:gsLst>
            <a:lin ang="5400000" scaled="0"/>
          </a:gradFill>
          <a:ln w="1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xmlns="" id="{28C7B04A-FB0E-4034-8D65-ABBB7980E247}"/>
              </a:ext>
            </a:extLst>
          </p:cNvPr>
          <p:cNvSpPr/>
          <p:nvPr/>
        </p:nvSpPr>
        <p:spPr>
          <a:xfrm>
            <a:off x="1103083" y="5261185"/>
            <a:ext cx="150973" cy="21567"/>
          </a:xfrm>
          <a:custGeom>
            <a:avLst/>
            <a:gdLst>
              <a:gd name="connsiteX0" fmla="*/ 0 w 150973"/>
              <a:gd name="connsiteY0" fmla="*/ 0 h 21567"/>
              <a:gd name="connsiteX1" fmla="*/ 150973 w 150973"/>
              <a:gd name="connsiteY1" fmla="*/ 0 h 21567"/>
              <a:gd name="connsiteX2" fmla="*/ 150973 w 150973"/>
              <a:gd name="connsiteY2" fmla="*/ 21568 h 21567"/>
              <a:gd name="connsiteX3" fmla="*/ 0 w 150973"/>
              <a:gd name="connsiteY3" fmla="*/ 21568 h 21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973" h="21567">
                <a:moveTo>
                  <a:pt x="0" y="0"/>
                </a:moveTo>
                <a:lnTo>
                  <a:pt x="150973" y="0"/>
                </a:lnTo>
                <a:lnTo>
                  <a:pt x="150973" y="21568"/>
                </a:lnTo>
                <a:lnTo>
                  <a:pt x="0" y="21568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50000"/>
                </a:schemeClr>
              </a:gs>
            </a:gsLst>
            <a:lin ang="5400000" scaled="0"/>
          </a:gradFill>
          <a:ln w="1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xmlns="" id="{0C76AFEE-300B-4174-AFA4-3F1A2C690DED}"/>
              </a:ext>
            </a:extLst>
          </p:cNvPr>
          <p:cNvSpPr/>
          <p:nvPr/>
        </p:nvSpPr>
        <p:spPr>
          <a:xfrm>
            <a:off x="1103083" y="5218050"/>
            <a:ext cx="150973" cy="21567"/>
          </a:xfrm>
          <a:custGeom>
            <a:avLst/>
            <a:gdLst>
              <a:gd name="connsiteX0" fmla="*/ 0 w 150973"/>
              <a:gd name="connsiteY0" fmla="*/ 0 h 21567"/>
              <a:gd name="connsiteX1" fmla="*/ 150973 w 150973"/>
              <a:gd name="connsiteY1" fmla="*/ 0 h 21567"/>
              <a:gd name="connsiteX2" fmla="*/ 150973 w 150973"/>
              <a:gd name="connsiteY2" fmla="*/ 21568 h 21567"/>
              <a:gd name="connsiteX3" fmla="*/ 0 w 150973"/>
              <a:gd name="connsiteY3" fmla="*/ 21568 h 21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973" h="21567">
                <a:moveTo>
                  <a:pt x="0" y="0"/>
                </a:moveTo>
                <a:lnTo>
                  <a:pt x="150973" y="0"/>
                </a:lnTo>
                <a:lnTo>
                  <a:pt x="150973" y="21568"/>
                </a:lnTo>
                <a:lnTo>
                  <a:pt x="0" y="21568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50000"/>
                </a:schemeClr>
              </a:gs>
            </a:gsLst>
            <a:lin ang="5400000" scaled="0"/>
          </a:gradFill>
          <a:ln w="1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xmlns="" id="{A74987AC-B0C8-450F-9305-B20AC767270B}"/>
              </a:ext>
            </a:extLst>
          </p:cNvPr>
          <p:cNvSpPr/>
          <p:nvPr/>
        </p:nvSpPr>
        <p:spPr>
          <a:xfrm>
            <a:off x="1124651" y="5174915"/>
            <a:ext cx="129405" cy="21567"/>
          </a:xfrm>
          <a:custGeom>
            <a:avLst/>
            <a:gdLst>
              <a:gd name="connsiteX0" fmla="*/ 0 w 129405"/>
              <a:gd name="connsiteY0" fmla="*/ 0 h 21567"/>
              <a:gd name="connsiteX1" fmla="*/ 129406 w 129405"/>
              <a:gd name="connsiteY1" fmla="*/ 0 h 21567"/>
              <a:gd name="connsiteX2" fmla="*/ 129406 w 129405"/>
              <a:gd name="connsiteY2" fmla="*/ 21568 h 21567"/>
              <a:gd name="connsiteX3" fmla="*/ 0 w 129405"/>
              <a:gd name="connsiteY3" fmla="*/ 21568 h 21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405" h="21567">
                <a:moveTo>
                  <a:pt x="0" y="0"/>
                </a:moveTo>
                <a:lnTo>
                  <a:pt x="129406" y="0"/>
                </a:lnTo>
                <a:lnTo>
                  <a:pt x="129406" y="21568"/>
                </a:lnTo>
                <a:lnTo>
                  <a:pt x="0" y="21568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50000"/>
                </a:schemeClr>
              </a:gs>
            </a:gsLst>
            <a:lin ang="5400000" scaled="0"/>
          </a:gradFill>
          <a:ln w="1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82" name="任意多边形: 形状 81">
            <a:extLst>
              <a:ext uri="{FF2B5EF4-FFF2-40B4-BE49-F238E27FC236}">
                <a16:creationId xmlns:a16="http://schemas.microsoft.com/office/drawing/2014/main" xmlns="" id="{C756B28F-886D-4303-8897-677C7AD7FE6D}"/>
              </a:ext>
            </a:extLst>
          </p:cNvPr>
          <p:cNvSpPr/>
          <p:nvPr/>
        </p:nvSpPr>
        <p:spPr>
          <a:xfrm>
            <a:off x="1167786" y="5131780"/>
            <a:ext cx="86270" cy="21567"/>
          </a:xfrm>
          <a:custGeom>
            <a:avLst/>
            <a:gdLst>
              <a:gd name="connsiteX0" fmla="*/ 0 w 86270"/>
              <a:gd name="connsiteY0" fmla="*/ 0 h 21567"/>
              <a:gd name="connsiteX1" fmla="*/ 86270 w 86270"/>
              <a:gd name="connsiteY1" fmla="*/ 0 h 21567"/>
              <a:gd name="connsiteX2" fmla="*/ 86270 w 86270"/>
              <a:gd name="connsiteY2" fmla="*/ 21568 h 21567"/>
              <a:gd name="connsiteX3" fmla="*/ 0 w 86270"/>
              <a:gd name="connsiteY3" fmla="*/ 21568 h 21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270" h="21567">
                <a:moveTo>
                  <a:pt x="0" y="0"/>
                </a:moveTo>
                <a:lnTo>
                  <a:pt x="86270" y="0"/>
                </a:lnTo>
                <a:lnTo>
                  <a:pt x="86270" y="21568"/>
                </a:lnTo>
                <a:lnTo>
                  <a:pt x="0" y="21568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50000"/>
                </a:schemeClr>
              </a:gs>
            </a:gsLst>
            <a:lin ang="5400000" scaled="0"/>
          </a:gradFill>
          <a:ln w="1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xmlns="" id="{01DB2C3F-4345-4FAD-8C09-852D55BDB477}"/>
              </a:ext>
            </a:extLst>
          </p:cNvPr>
          <p:cNvSpPr/>
          <p:nvPr/>
        </p:nvSpPr>
        <p:spPr>
          <a:xfrm>
            <a:off x="671731" y="4808266"/>
            <a:ext cx="496055" cy="474487"/>
          </a:xfrm>
          <a:custGeom>
            <a:avLst/>
            <a:gdLst>
              <a:gd name="connsiteX0" fmla="*/ 86270 w 496055"/>
              <a:gd name="connsiteY0" fmla="*/ 164174 h 474487"/>
              <a:gd name="connsiteX1" fmla="*/ 86270 w 496055"/>
              <a:gd name="connsiteY1" fmla="*/ 194109 h 474487"/>
              <a:gd name="connsiteX2" fmla="*/ 0 w 496055"/>
              <a:gd name="connsiteY2" fmla="*/ 194109 h 474487"/>
              <a:gd name="connsiteX3" fmla="*/ 0 w 496055"/>
              <a:gd name="connsiteY3" fmla="*/ 474487 h 474487"/>
              <a:gd name="connsiteX4" fmla="*/ 215676 w 496055"/>
              <a:gd name="connsiteY4" fmla="*/ 474487 h 474487"/>
              <a:gd name="connsiteX5" fmla="*/ 215676 w 496055"/>
              <a:gd name="connsiteY5" fmla="*/ 359736 h 474487"/>
              <a:gd name="connsiteX6" fmla="*/ 240145 w 496055"/>
              <a:gd name="connsiteY6" fmla="*/ 369572 h 474487"/>
              <a:gd name="connsiteX7" fmla="*/ 250444 w 496055"/>
              <a:gd name="connsiteY7" fmla="*/ 409785 h 474487"/>
              <a:gd name="connsiteX8" fmla="*/ 331892 w 496055"/>
              <a:gd name="connsiteY8" fmla="*/ 409785 h 474487"/>
              <a:gd name="connsiteX9" fmla="*/ 342190 w 496055"/>
              <a:gd name="connsiteY9" fmla="*/ 369572 h 474487"/>
              <a:gd name="connsiteX10" fmla="*/ 371578 w 496055"/>
              <a:gd name="connsiteY10" fmla="*/ 357440 h 474487"/>
              <a:gd name="connsiteX11" fmla="*/ 407263 w 496055"/>
              <a:gd name="connsiteY11" fmla="*/ 378576 h 474487"/>
              <a:gd name="connsiteX12" fmla="*/ 464856 w 496055"/>
              <a:gd name="connsiteY12" fmla="*/ 320992 h 474487"/>
              <a:gd name="connsiteX13" fmla="*/ 443711 w 496055"/>
              <a:gd name="connsiteY13" fmla="*/ 285296 h 474487"/>
              <a:gd name="connsiteX14" fmla="*/ 455853 w 496055"/>
              <a:gd name="connsiteY14" fmla="*/ 255920 h 474487"/>
              <a:gd name="connsiteX15" fmla="*/ 496055 w 496055"/>
              <a:gd name="connsiteY15" fmla="*/ 245611 h 474487"/>
              <a:gd name="connsiteX16" fmla="*/ 496055 w 496055"/>
              <a:gd name="connsiteY16" fmla="*/ 164163 h 474487"/>
              <a:gd name="connsiteX17" fmla="*/ 455842 w 496055"/>
              <a:gd name="connsiteY17" fmla="*/ 153865 h 474487"/>
              <a:gd name="connsiteX18" fmla="*/ 443700 w 496055"/>
              <a:gd name="connsiteY18" fmla="*/ 124488 h 474487"/>
              <a:gd name="connsiteX19" fmla="*/ 464847 w 496055"/>
              <a:gd name="connsiteY19" fmla="*/ 88793 h 474487"/>
              <a:gd name="connsiteX20" fmla="*/ 407252 w 496055"/>
              <a:gd name="connsiteY20" fmla="*/ 31209 h 474487"/>
              <a:gd name="connsiteX21" fmla="*/ 371567 w 496055"/>
              <a:gd name="connsiteY21" fmla="*/ 52345 h 474487"/>
              <a:gd name="connsiteX22" fmla="*/ 342181 w 496055"/>
              <a:gd name="connsiteY22" fmla="*/ 40213 h 474487"/>
              <a:gd name="connsiteX23" fmla="*/ 331881 w 496055"/>
              <a:gd name="connsiteY23" fmla="*/ 0 h 474487"/>
              <a:gd name="connsiteX24" fmla="*/ 250434 w 496055"/>
              <a:gd name="connsiteY24" fmla="*/ 0 h 474487"/>
              <a:gd name="connsiteX25" fmla="*/ 240135 w 496055"/>
              <a:gd name="connsiteY25" fmla="*/ 40213 h 474487"/>
              <a:gd name="connsiteX26" fmla="*/ 210748 w 496055"/>
              <a:gd name="connsiteY26" fmla="*/ 52345 h 474487"/>
              <a:gd name="connsiteX27" fmla="*/ 175063 w 496055"/>
              <a:gd name="connsiteY27" fmla="*/ 31209 h 474487"/>
              <a:gd name="connsiteX28" fmla="*/ 117469 w 496055"/>
              <a:gd name="connsiteY28" fmla="*/ 88793 h 474487"/>
              <a:gd name="connsiteX29" fmla="*/ 138615 w 496055"/>
              <a:gd name="connsiteY29" fmla="*/ 124488 h 474487"/>
              <a:gd name="connsiteX30" fmla="*/ 126472 w 496055"/>
              <a:gd name="connsiteY30" fmla="*/ 153865 h 474487"/>
              <a:gd name="connsiteX31" fmla="*/ 21568 w 496055"/>
              <a:gd name="connsiteY31" fmla="*/ 452920 h 474487"/>
              <a:gd name="connsiteX32" fmla="*/ 21568 w 496055"/>
              <a:gd name="connsiteY32" fmla="*/ 215676 h 474487"/>
              <a:gd name="connsiteX33" fmla="*/ 86270 w 496055"/>
              <a:gd name="connsiteY33" fmla="*/ 215676 h 474487"/>
              <a:gd name="connsiteX34" fmla="*/ 86270 w 496055"/>
              <a:gd name="connsiteY34" fmla="*/ 245611 h 474487"/>
              <a:gd name="connsiteX35" fmla="*/ 126483 w 496055"/>
              <a:gd name="connsiteY35" fmla="*/ 255911 h 474487"/>
              <a:gd name="connsiteX36" fmla="*/ 138626 w 496055"/>
              <a:gd name="connsiteY36" fmla="*/ 285287 h 474487"/>
              <a:gd name="connsiteX37" fmla="*/ 117479 w 496055"/>
              <a:gd name="connsiteY37" fmla="*/ 320981 h 474487"/>
              <a:gd name="connsiteX38" fmla="*/ 175074 w 496055"/>
              <a:gd name="connsiteY38" fmla="*/ 378566 h 474487"/>
              <a:gd name="connsiteX39" fmla="*/ 194109 w 496055"/>
              <a:gd name="connsiteY39" fmla="*/ 367296 h 474487"/>
              <a:gd name="connsiteX40" fmla="*/ 194109 w 496055"/>
              <a:gd name="connsiteY40" fmla="*/ 452920 h 474487"/>
              <a:gd name="connsiteX41" fmla="*/ 143913 w 496055"/>
              <a:gd name="connsiteY41" fmla="*/ 171677 h 474487"/>
              <a:gd name="connsiteX42" fmla="*/ 145550 w 496055"/>
              <a:gd name="connsiteY42" fmla="*/ 165596 h 474487"/>
              <a:gd name="connsiteX43" fmla="*/ 160388 w 496055"/>
              <a:gd name="connsiteY43" fmla="*/ 129674 h 474487"/>
              <a:gd name="connsiteX44" fmla="*/ 163536 w 496055"/>
              <a:gd name="connsiteY44" fmla="*/ 124219 h 474487"/>
              <a:gd name="connsiteX45" fmla="*/ 144565 w 496055"/>
              <a:gd name="connsiteY45" fmla="*/ 92210 h 474487"/>
              <a:gd name="connsiteX46" fmla="*/ 178491 w 496055"/>
              <a:gd name="connsiteY46" fmla="*/ 58295 h 474487"/>
              <a:gd name="connsiteX47" fmla="*/ 210500 w 496055"/>
              <a:gd name="connsiteY47" fmla="*/ 77256 h 474487"/>
              <a:gd name="connsiteX48" fmla="*/ 215966 w 496055"/>
              <a:gd name="connsiteY48" fmla="*/ 74107 h 474487"/>
              <a:gd name="connsiteX49" fmla="*/ 251867 w 496055"/>
              <a:gd name="connsiteY49" fmla="*/ 59269 h 474487"/>
              <a:gd name="connsiteX50" fmla="*/ 257947 w 496055"/>
              <a:gd name="connsiteY50" fmla="*/ 57631 h 474487"/>
              <a:gd name="connsiteX51" fmla="*/ 267178 w 496055"/>
              <a:gd name="connsiteY51" fmla="*/ 21568 h 474487"/>
              <a:gd name="connsiteX52" fmla="*/ 315137 w 496055"/>
              <a:gd name="connsiteY52" fmla="*/ 21568 h 474487"/>
              <a:gd name="connsiteX53" fmla="*/ 324367 w 496055"/>
              <a:gd name="connsiteY53" fmla="*/ 57642 h 474487"/>
              <a:gd name="connsiteX54" fmla="*/ 330450 w 496055"/>
              <a:gd name="connsiteY54" fmla="*/ 59279 h 474487"/>
              <a:gd name="connsiteX55" fmla="*/ 366349 w 496055"/>
              <a:gd name="connsiteY55" fmla="*/ 74118 h 474487"/>
              <a:gd name="connsiteX56" fmla="*/ 371815 w 496055"/>
              <a:gd name="connsiteY56" fmla="*/ 77266 h 474487"/>
              <a:gd name="connsiteX57" fmla="*/ 403819 w 496055"/>
              <a:gd name="connsiteY57" fmla="*/ 58310 h 474487"/>
              <a:gd name="connsiteX58" fmla="*/ 437744 w 496055"/>
              <a:gd name="connsiteY58" fmla="*/ 92221 h 474487"/>
              <a:gd name="connsiteX59" fmla="*/ 418778 w 496055"/>
              <a:gd name="connsiteY59" fmla="*/ 124230 h 474487"/>
              <a:gd name="connsiteX60" fmla="*/ 421927 w 496055"/>
              <a:gd name="connsiteY60" fmla="*/ 129685 h 474487"/>
              <a:gd name="connsiteX61" fmla="*/ 436766 w 496055"/>
              <a:gd name="connsiteY61" fmla="*/ 165606 h 474487"/>
              <a:gd name="connsiteX62" fmla="*/ 438402 w 496055"/>
              <a:gd name="connsiteY62" fmla="*/ 171688 h 474487"/>
              <a:gd name="connsiteX63" fmla="*/ 474487 w 496055"/>
              <a:gd name="connsiteY63" fmla="*/ 180908 h 474487"/>
              <a:gd name="connsiteX64" fmla="*/ 474487 w 496055"/>
              <a:gd name="connsiteY64" fmla="*/ 228866 h 474487"/>
              <a:gd name="connsiteX65" fmla="*/ 438413 w 496055"/>
              <a:gd name="connsiteY65" fmla="*/ 238097 h 474487"/>
              <a:gd name="connsiteX66" fmla="*/ 436775 w 496055"/>
              <a:gd name="connsiteY66" fmla="*/ 244179 h 474487"/>
              <a:gd name="connsiteX67" fmla="*/ 421938 w 496055"/>
              <a:gd name="connsiteY67" fmla="*/ 280100 h 474487"/>
              <a:gd name="connsiteX68" fmla="*/ 418789 w 496055"/>
              <a:gd name="connsiteY68" fmla="*/ 285555 h 474487"/>
              <a:gd name="connsiteX69" fmla="*/ 437761 w 496055"/>
              <a:gd name="connsiteY69" fmla="*/ 317564 h 474487"/>
              <a:gd name="connsiteX70" fmla="*/ 403835 w 496055"/>
              <a:gd name="connsiteY70" fmla="*/ 351474 h 474487"/>
              <a:gd name="connsiteX71" fmla="*/ 371826 w 496055"/>
              <a:gd name="connsiteY71" fmla="*/ 332519 h 474487"/>
              <a:gd name="connsiteX72" fmla="*/ 366360 w 496055"/>
              <a:gd name="connsiteY72" fmla="*/ 335668 h 474487"/>
              <a:gd name="connsiteX73" fmla="*/ 330459 w 496055"/>
              <a:gd name="connsiteY73" fmla="*/ 350505 h 474487"/>
              <a:gd name="connsiteX74" fmla="*/ 324378 w 496055"/>
              <a:gd name="connsiteY74" fmla="*/ 352143 h 474487"/>
              <a:gd name="connsiteX75" fmla="*/ 315147 w 496055"/>
              <a:gd name="connsiteY75" fmla="*/ 388217 h 474487"/>
              <a:gd name="connsiteX76" fmla="*/ 267189 w 496055"/>
              <a:gd name="connsiteY76" fmla="*/ 388217 h 474487"/>
              <a:gd name="connsiteX77" fmla="*/ 257958 w 496055"/>
              <a:gd name="connsiteY77" fmla="*/ 352143 h 474487"/>
              <a:gd name="connsiteX78" fmla="*/ 251876 w 496055"/>
              <a:gd name="connsiteY78" fmla="*/ 350505 h 474487"/>
              <a:gd name="connsiteX79" fmla="*/ 215977 w 496055"/>
              <a:gd name="connsiteY79" fmla="*/ 335668 h 474487"/>
              <a:gd name="connsiteX80" fmla="*/ 210511 w 496055"/>
              <a:gd name="connsiteY80" fmla="*/ 332519 h 474487"/>
              <a:gd name="connsiteX81" fmla="*/ 178507 w 496055"/>
              <a:gd name="connsiteY81" fmla="*/ 351474 h 474487"/>
              <a:gd name="connsiteX82" fmla="*/ 144581 w 496055"/>
              <a:gd name="connsiteY82" fmla="*/ 317564 h 474487"/>
              <a:gd name="connsiteX83" fmla="*/ 163547 w 496055"/>
              <a:gd name="connsiteY83" fmla="*/ 285555 h 474487"/>
              <a:gd name="connsiteX84" fmla="*/ 160398 w 496055"/>
              <a:gd name="connsiteY84" fmla="*/ 280100 h 474487"/>
              <a:gd name="connsiteX85" fmla="*/ 145560 w 496055"/>
              <a:gd name="connsiteY85" fmla="*/ 244179 h 474487"/>
              <a:gd name="connsiteX86" fmla="*/ 143923 w 496055"/>
              <a:gd name="connsiteY86" fmla="*/ 238097 h 474487"/>
              <a:gd name="connsiteX87" fmla="*/ 107838 w 496055"/>
              <a:gd name="connsiteY87" fmla="*/ 228877 h 474487"/>
              <a:gd name="connsiteX88" fmla="*/ 107838 w 496055"/>
              <a:gd name="connsiteY88" fmla="*/ 180919 h 474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496055" h="474487">
                <a:moveTo>
                  <a:pt x="86270" y="164174"/>
                </a:moveTo>
                <a:lnTo>
                  <a:pt x="86270" y="194109"/>
                </a:lnTo>
                <a:lnTo>
                  <a:pt x="0" y="194109"/>
                </a:lnTo>
                <a:lnTo>
                  <a:pt x="0" y="474487"/>
                </a:lnTo>
                <a:lnTo>
                  <a:pt x="215676" y="474487"/>
                </a:lnTo>
                <a:lnTo>
                  <a:pt x="215676" y="359736"/>
                </a:lnTo>
                <a:cubicBezTo>
                  <a:pt x="223559" y="363575"/>
                  <a:pt x="231689" y="366959"/>
                  <a:pt x="240145" y="369572"/>
                </a:cubicBezTo>
                <a:lnTo>
                  <a:pt x="250444" y="409785"/>
                </a:lnTo>
                <a:lnTo>
                  <a:pt x="331892" y="409785"/>
                </a:lnTo>
                <a:lnTo>
                  <a:pt x="342190" y="369572"/>
                </a:lnTo>
                <a:cubicBezTo>
                  <a:pt x="352380" y="366423"/>
                  <a:pt x="362227" y="362357"/>
                  <a:pt x="371578" y="357440"/>
                </a:cubicBezTo>
                <a:lnTo>
                  <a:pt x="407263" y="378576"/>
                </a:lnTo>
                <a:lnTo>
                  <a:pt x="464856" y="320992"/>
                </a:lnTo>
                <a:lnTo>
                  <a:pt x="443711" y="285296"/>
                </a:lnTo>
                <a:cubicBezTo>
                  <a:pt x="448639" y="275956"/>
                  <a:pt x="452704" y="266109"/>
                  <a:pt x="455853" y="255920"/>
                </a:cubicBezTo>
                <a:lnTo>
                  <a:pt x="496055" y="245611"/>
                </a:lnTo>
                <a:lnTo>
                  <a:pt x="496055" y="164163"/>
                </a:lnTo>
                <a:lnTo>
                  <a:pt x="455842" y="153865"/>
                </a:lnTo>
                <a:cubicBezTo>
                  <a:pt x="452693" y="143675"/>
                  <a:pt x="448628" y="133829"/>
                  <a:pt x="443700" y="124488"/>
                </a:cubicBezTo>
                <a:lnTo>
                  <a:pt x="464847" y="88793"/>
                </a:lnTo>
                <a:lnTo>
                  <a:pt x="407252" y="31209"/>
                </a:lnTo>
                <a:lnTo>
                  <a:pt x="371567" y="52345"/>
                </a:lnTo>
                <a:cubicBezTo>
                  <a:pt x="362227" y="47416"/>
                  <a:pt x="352380" y="43362"/>
                  <a:pt x="342181" y="40213"/>
                </a:cubicBezTo>
                <a:lnTo>
                  <a:pt x="331881" y="0"/>
                </a:lnTo>
                <a:lnTo>
                  <a:pt x="250434" y="0"/>
                </a:lnTo>
                <a:lnTo>
                  <a:pt x="240135" y="40213"/>
                </a:lnTo>
                <a:cubicBezTo>
                  <a:pt x="229946" y="43362"/>
                  <a:pt x="220099" y="47427"/>
                  <a:pt x="210748" y="52345"/>
                </a:cubicBezTo>
                <a:lnTo>
                  <a:pt x="175063" y="31209"/>
                </a:lnTo>
                <a:lnTo>
                  <a:pt x="117469" y="88793"/>
                </a:lnTo>
                <a:lnTo>
                  <a:pt x="138615" y="124488"/>
                </a:lnTo>
                <a:cubicBezTo>
                  <a:pt x="133687" y="133829"/>
                  <a:pt x="129621" y="143675"/>
                  <a:pt x="126472" y="153865"/>
                </a:cubicBezTo>
                <a:close/>
                <a:moveTo>
                  <a:pt x="21568" y="452920"/>
                </a:moveTo>
                <a:lnTo>
                  <a:pt x="21568" y="215676"/>
                </a:lnTo>
                <a:lnTo>
                  <a:pt x="86270" y="215676"/>
                </a:lnTo>
                <a:lnTo>
                  <a:pt x="86270" y="245611"/>
                </a:lnTo>
                <a:lnTo>
                  <a:pt x="126483" y="255911"/>
                </a:lnTo>
                <a:cubicBezTo>
                  <a:pt x="129632" y="266099"/>
                  <a:pt x="133698" y="275945"/>
                  <a:pt x="138626" y="285287"/>
                </a:cubicBezTo>
                <a:lnTo>
                  <a:pt x="117479" y="320981"/>
                </a:lnTo>
                <a:lnTo>
                  <a:pt x="175074" y="378566"/>
                </a:lnTo>
                <a:lnTo>
                  <a:pt x="194109" y="367296"/>
                </a:lnTo>
                <a:lnTo>
                  <a:pt x="194109" y="452920"/>
                </a:lnTo>
                <a:close/>
                <a:moveTo>
                  <a:pt x="143913" y="171677"/>
                </a:moveTo>
                <a:lnTo>
                  <a:pt x="145550" y="165596"/>
                </a:lnTo>
                <a:cubicBezTo>
                  <a:pt x="148957" y="152937"/>
                  <a:pt x="153948" y="140858"/>
                  <a:pt x="160388" y="129674"/>
                </a:cubicBezTo>
                <a:lnTo>
                  <a:pt x="163536" y="124219"/>
                </a:lnTo>
                <a:lnTo>
                  <a:pt x="144565" y="92210"/>
                </a:lnTo>
                <a:lnTo>
                  <a:pt x="178491" y="58295"/>
                </a:lnTo>
                <a:lnTo>
                  <a:pt x="210500" y="77256"/>
                </a:lnTo>
                <a:lnTo>
                  <a:pt x="215966" y="74107"/>
                </a:lnTo>
                <a:cubicBezTo>
                  <a:pt x="227129" y="67667"/>
                  <a:pt x="239208" y="62676"/>
                  <a:pt x="251867" y="59269"/>
                </a:cubicBezTo>
                <a:lnTo>
                  <a:pt x="257947" y="57631"/>
                </a:lnTo>
                <a:lnTo>
                  <a:pt x="267178" y="21568"/>
                </a:lnTo>
                <a:lnTo>
                  <a:pt x="315137" y="21568"/>
                </a:lnTo>
                <a:lnTo>
                  <a:pt x="324367" y="57642"/>
                </a:lnTo>
                <a:lnTo>
                  <a:pt x="330450" y="59279"/>
                </a:lnTo>
                <a:cubicBezTo>
                  <a:pt x="343107" y="62686"/>
                  <a:pt x="355186" y="67678"/>
                  <a:pt x="366349" y="74118"/>
                </a:cubicBezTo>
                <a:lnTo>
                  <a:pt x="371815" y="77266"/>
                </a:lnTo>
                <a:lnTo>
                  <a:pt x="403819" y="58310"/>
                </a:lnTo>
                <a:lnTo>
                  <a:pt x="437744" y="92221"/>
                </a:lnTo>
                <a:lnTo>
                  <a:pt x="418778" y="124230"/>
                </a:lnTo>
                <a:lnTo>
                  <a:pt x="421927" y="129685"/>
                </a:lnTo>
                <a:cubicBezTo>
                  <a:pt x="428367" y="140858"/>
                  <a:pt x="433358" y="152948"/>
                  <a:pt x="436766" y="165606"/>
                </a:cubicBezTo>
                <a:lnTo>
                  <a:pt x="438402" y="171688"/>
                </a:lnTo>
                <a:lnTo>
                  <a:pt x="474487" y="180908"/>
                </a:lnTo>
                <a:lnTo>
                  <a:pt x="474487" y="228866"/>
                </a:lnTo>
                <a:lnTo>
                  <a:pt x="438413" y="238097"/>
                </a:lnTo>
                <a:lnTo>
                  <a:pt x="436775" y="244179"/>
                </a:lnTo>
                <a:cubicBezTo>
                  <a:pt x="433369" y="256837"/>
                  <a:pt x="428377" y="268916"/>
                  <a:pt x="421938" y="280100"/>
                </a:cubicBezTo>
                <a:lnTo>
                  <a:pt x="418789" y="285555"/>
                </a:lnTo>
                <a:lnTo>
                  <a:pt x="437761" y="317564"/>
                </a:lnTo>
                <a:lnTo>
                  <a:pt x="403835" y="351474"/>
                </a:lnTo>
                <a:lnTo>
                  <a:pt x="371826" y="332519"/>
                </a:lnTo>
                <a:lnTo>
                  <a:pt x="366360" y="335668"/>
                </a:lnTo>
                <a:cubicBezTo>
                  <a:pt x="355197" y="342107"/>
                  <a:pt x="343118" y="347098"/>
                  <a:pt x="330459" y="350505"/>
                </a:cubicBezTo>
                <a:lnTo>
                  <a:pt x="324378" y="352143"/>
                </a:lnTo>
                <a:lnTo>
                  <a:pt x="315147" y="388217"/>
                </a:lnTo>
                <a:lnTo>
                  <a:pt x="267189" y="388217"/>
                </a:lnTo>
                <a:lnTo>
                  <a:pt x="257958" y="352143"/>
                </a:lnTo>
                <a:lnTo>
                  <a:pt x="251876" y="350505"/>
                </a:lnTo>
                <a:cubicBezTo>
                  <a:pt x="239219" y="347098"/>
                  <a:pt x="227139" y="342107"/>
                  <a:pt x="215977" y="335668"/>
                </a:cubicBezTo>
                <a:lnTo>
                  <a:pt x="210511" y="332519"/>
                </a:lnTo>
                <a:lnTo>
                  <a:pt x="178507" y="351474"/>
                </a:lnTo>
                <a:lnTo>
                  <a:pt x="144581" y="317564"/>
                </a:lnTo>
                <a:lnTo>
                  <a:pt x="163547" y="285555"/>
                </a:lnTo>
                <a:lnTo>
                  <a:pt x="160398" y="280100"/>
                </a:lnTo>
                <a:cubicBezTo>
                  <a:pt x="153959" y="268927"/>
                  <a:pt x="148968" y="256837"/>
                  <a:pt x="145560" y="244179"/>
                </a:cubicBezTo>
                <a:lnTo>
                  <a:pt x="143923" y="238097"/>
                </a:lnTo>
                <a:lnTo>
                  <a:pt x="107838" y="228877"/>
                </a:lnTo>
                <a:lnTo>
                  <a:pt x="107838" y="180919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50000"/>
                </a:schemeClr>
              </a:gs>
            </a:gsLst>
            <a:lin ang="5400000" scaled="0"/>
          </a:gradFill>
          <a:ln w="1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84" name="任意多边形: 形状 83">
            <a:extLst>
              <a:ext uri="{FF2B5EF4-FFF2-40B4-BE49-F238E27FC236}">
                <a16:creationId xmlns:a16="http://schemas.microsoft.com/office/drawing/2014/main" xmlns="" id="{05880C20-875F-4116-B9F3-5739DBEB34CF}"/>
              </a:ext>
            </a:extLst>
          </p:cNvPr>
          <p:cNvSpPr/>
          <p:nvPr/>
        </p:nvSpPr>
        <p:spPr>
          <a:xfrm>
            <a:off x="833488" y="4883752"/>
            <a:ext cx="258811" cy="258811"/>
          </a:xfrm>
          <a:custGeom>
            <a:avLst/>
            <a:gdLst>
              <a:gd name="connsiteX0" fmla="*/ 129406 w 258811"/>
              <a:gd name="connsiteY0" fmla="*/ 258811 h 258811"/>
              <a:gd name="connsiteX1" fmla="*/ 258811 w 258811"/>
              <a:gd name="connsiteY1" fmla="*/ 129406 h 258811"/>
              <a:gd name="connsiteX2" fmla="*/ 129406 w 258811"/>
              <a:gd name="connsiteY2" fmla="*/ 0 h 258811"/>
              <a:gd name="connsiteX3" fmla="*/ 0 w 258811"/>
              <a:gd name="connsiteY3" fmla="*/ 129406 h 258811"/>
              <a:gd name="connsiteX4" fmla="*/ 129406 w 258811"/>
              <a:gd name="connsiteY4" fmla="*/ 258811 h 258811"/>
              <a:gd name="connsiteX5" fmla="*/ 129406 w 258811"/>
              <a:gd name="connsiteY5" fmla="*/ 21568 h 258811"/>
              <a:gd name="connsiteX6" fmla="*/ 237244 w 258811"/>
              <a:gd name="connsiteY6" fmla="*/ 129406 h 258811"/>
              <a:gd name="connsiteX7" fmla="*/ 129406 w 258811"/>
              <a:gd name="connsiteY7" fmla="*/ 237244 h 258811"/>
              <a:gd name="connsiteX8" fmla="*/ 21568 w 258811"/>
              <a:gd name="connsiteY8" fmla="*/ 129406 h 258811"/>
              <a:gd name="connsiteX9" fmla="*/ 129406 w 258811"/>
              <a:gd name="connsiteY9" fmla="*/ 21568 h 258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8811" h="258811">
                <a:moveTo>
                  <a:pt x="129406" y="258811"/>
                </a:moveTo>
                <a:cubicBezTo>
                  <a:pt x="200765" y="258811"/>
                  <a:pt x="258811" y="200765"/>
                  <a:pt x="258811" y="129406"/>
                </a:cubicBezTo>
                <a:cubicBezTo>
                  <a:pt x="258811" y="58047"/>
                  <a:pt x="200765" y="0"/>
                  <a:pt x="129406" y="0"/>
                </a:cubicBezTo>
                <a:cubicBezTo>
                  <a:pt x="58048" y="0"/>
                  <a:pt x="0" y="58047"/>
                  <a:pt x="0" y="129406"/>
                </a:cubicBezTo>
                <a:cubicBezTo>
                  <a:pt x="0" y="200765"/>
                  <a:pt x="58048" y="258811"/>
                  <a:pt x="129406" y="258811"/>
                </a:cubicBezTo>
                <a:close/>
                <a:moveTo>
                  <a:pt x="129406" y="21568"/>
                </a:moveTo>
                <a:cubicBezTo>
                  <a:pt x="188869" y="21568"/>
                  <a:pt x="237244" y="69942"/>
                  <a:pt x="237244" y="129406"/>
                </a:cubicBezTo>
                <a:cubicBezTo>
                  <a:pt x="237244" y="188869"/>
                  <a:pt x="188869" y="237244"/>
                  <a:pt x="129406" y="237244"/>
                </a:cubicBezTo>
                <a:cubicBezTo>
                  <a:pt x="69942" y="237244"/>
                  <a:pt x="21568" y="188869"/>
                  <a:pt x="21568" y="129406"/>
                </a:cubicBezTo>
                <a:cubicBezTo>
                  <a:pt x="21568" y="69942"/>
                  <a:pt x="69942" y="21568"/>
                  <a:pt x="129406" y="21568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50000"/>
                </a:schemeClr>
              </a:gs>
            </a:gsLst>
            <a:lin ang="5400000" scaled="0"/>
          </a:gradFill>
          <a:ln w="1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xmlns="" id="{E3813EB0-7E48-4D6F-920E-60C712958C43}"/>
              </a:ext>
            </a:extLst>
          </p:cNvPr>
          <p:cNvSpPr/>
          <p:nvPr/>
        </p:nvSpPr>
        <p:spPr>
          <a:xfrm>
            <a:off x="876623" y="4926887"/>
            <a:ext cx="172540" cy="172540"/>
          </a:xfrm>
          <a:custGeom>
            <a:avLst/>
            <a:gdLst>
              <a:gd name="connsiteX0" fmla="*/ 86270 w 172540"/>
              <a:gd name="connsiteY0" fmla="*/ 172541 h 172540"/>
              <a:gd name="connsiteX1" fmla="*/ 172541 w 172540"/>
              <a:gd name="connsiteY1" fmla="*/ 86270 h 172540"/>
              <a:gd name="connsiteX2" fmla="*/ 86270 w 172540"/>
              <a:gd name="connsiteY2" fmla="*/ 0 h 172540"/>
              <a:gd name="connsiteX3" fmla="*/ 0 w 172540"/>
              <a:gd name="connsiteY3" fmla="*/ 86270 h 172540"/>
              <a:gd name="connsiteX4" fmla="*/ 86270 w 172540"/>
              <a:gd name="connsiteY4" fmla="*/ 172541 h 172540"/>
              <a:gd name="connsiteX5" fmla="*/ 86270 w 172540"/>
              <a:gd name="connsiteY5" fmla="*/ 21568 h 172540"/>
              <a:gd name="connsiteX6" fmla="*/ 150973 w 172540"/>
              <a:gd name="connsiteY6" fmla="*/ 86270 h 172540"/>
              <a:gd name="connsiteX7" fmla="*/ 86270 w 172540"/>
              <a:gd name="connsiteY7" fmla="*/ 150973 h 172540"/>
              <a:gd name="connsiteX8" fmla="*/ 21568 w 172540"/>
              <a:gd name="connsiteY8" fmla="*/ 86270 h 172540"/>
              <a:gd name="connsiteX9" fmla="*/ 86270 w 172540"/>
              <a:gd name="connsiteY9" fmla="*/ 21568 h 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2540" h="172540">
                <a:moveTo>
                  <a:pt x="86270" y="172541"/>
                </a:moveTo>
                <a:cubicBezTo>
                  <a:pt x="133839" y="172541"/>
                  <a:pt x="172541" y="133839"/>
                  <a:pt x="172541" y="86270"/>
                </a:cubicBezTo>
                <a:cubicBezTo>
                  <a:pt x="172541" y="38702"/>
                  <a:pt x="133839" y="0"/>
                  <a:pt x="86270" y="0"/>
                </a:cubicBezTo>
                <a:cubicBezTo>
                  <a:pt x="38702" y="0"/>
                  <a:pt x="0" y="38702"/>
                  <a:pt x="0" y="86270"/>
                </a:cubicBezTo>
                <a:cubicBezTo>
                  <a:pt x="0" y="133839"/>
                  <a:pt x="38702" y="172541"/>
                  <a:pt x="86270" y="172541"/>
                </a:cubicBezTo>
                <a:close/>
                <a:moveTo>
                  <a:pt x="86270" y="21568"/>
                </a:moveTo>
                <a:cubicBezTo>
                  <a:pt x="121955" y="21568"/>
                  <a:pt x="150973" y="50585"/>
                  <a:pt x="150973" y="86270"/>
                </a:cubicBezTo>
                <a:cubicBezTo>
                  <a:pt x="150973" y="121955"/>
                  <a:pt x="121955" y="150973"/>
                  <a:pt x="86270" y="150973"/>
                </a:cubicBezTo>
                <a:cubicBezTo>
                  <a:pt x="50585" y="150973"/>
                  <a:pt x="21568" y="121955"/>
                  <a:pt x="21568" y="86270"/>
                </a:cubicBezTo>
                <a:cubicBezTo>
                  <a:pt x="21568" y="50585"/>
                  <a:pt x="50585" y="21568"/>
                  <a:pt x="86270" y="21568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50000"/>
                </a:schemeClr>
              </a:gs>
            </a:gsLst>
            <a:lin ang="5400000" scaled="0"/>
          </a:gradFill>
          <a:ln w="1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86" name="任意多边形: 形状 85">
            <a:extLst>
              <a:ext uri="{FF2B5EF4-FFF2-40B4-BE49-F238E27FC236}">
                <a16:creationId xmlns:a16="http://schemas.microsoft.com/office/drawing/2014/main" xmlns="" id="{36C5956C-CFA1-474B-8672-FE90C0E02E79}"/>
              </a:ext>
            </a:extLst>
          </p:cNvPr>
          <p:cNvSpPr/>
          <p:nvPr/>
        </p:nvSpPr>
        <p:spPr>
          <a:xfrm>
            <a:off x="930542" y="5002374"/>
            <a:ext cx="21567" cy="21567"/>
          </a:xfrm>
          <a:custGeom>
            <a:avLst/>
            <a:gdLst>
              <a:gd name="connsiteX0" fmla="*/ 0 w 21567"/>
              <a:gd name="connsiteY0" fmla="*/ 0 h 21567"/>
              <a:gd name="connsiteX1" fmla="*/ 21568 w 21567"/>
              <a:gd name="connsiteY1" fmla="*/ 0 h 21567"/>
              <a:gd name="connsiteX2" fmla="*/ 21568 w 21567"/>
              <a:gd name="connsiteY2" fmla="*/ 21568 h 21567"/>
              <a:gd name="connsiteX3" fmla="*/ 0 w 21567"/>
              <a:gd name="connsiteY3" fmla="*/ 21568 h 21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67" h="21567">
                <a:moveTo>
                  <a:pt x="0" y="0"/>
                </a:moveTo>
                <a:lnTo>
                  <a:pt x="21568" y="0"/>
                </a:lnTo>
                <a:lnTo>
                  <a:pt x="21568" y="21568"/>
                </a:lnTo>
                <a:lnTo>
                  <a:pt x="0" y="21568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50000"/>
                </a:schemeClr>
              </a:gs>
            </a:gsLst>
            <a:lin ang="5400000" scaled="0"/>
          </a:gradFill>
          <a:ln w="1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87" name="任意多边形: 形状 86">
            <a:extLst>
              <a:ext uri="{FF2B5EF4-FFF2-40B4-BE49-F238E27FC236}">
                <a16:creationId xmlns:a16="http://schemas.microsoft.com/office/drawing/2014/main" xmlns="" id="{2B86E050-3B7E-49C6-8083-BCA2CE4E326A}"/>
              </a:ext>
            </a:extLst>
          </p:cNvPr>
          <p:cNvSpPr/>
          <p:nvPr/>
        </p:nvSpPr>
        <p:spPr>
          <a:xfrm>
            <a:off x="973677" y="5002374"/>
            <a:ext cx="21567" cy="21567"/>
          </a:xfrm>
          <a:custGeom>
            <a:avLst/>
            <a:gdLst>
              <a:gd name="connsiteX0" fmla="*/ 0 w 21567"/>
              <a:gd name="connsiteY0" fmla="*/ 0 h 21567"/>
              <a:gd name="connsiteX1" fmla="*/ 21568 w 21567"/>
              <a:gd name="connsiteY1" fmla="*/ 0 h 21567"/>
              <a:gd name="connsiteX2" fmla="*/ 21568 w 21567"/>
              <a:gd name="connsiteY2" fmla="*/ 21568 h 21567"/>
              <a:gd name="connsiteX3" fmla="*/ 0 w 21567"/>
              <a:gd name="connsiteY3" fmla="*/ 21568 h 21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67" h="21567">
                <a:moveTo>
                  <a:pt x="0" y="0"/>
                </a:moveTo>
                <a:lnTo>
                  <a:pt x="21568" y="0"/>
                </a:lnTo>
                <a:lnTo>
                  <a:pt x="21568" y="21568"/>
                </a:lnTo>
                <a:lnTo>
                  <a:pt x="0" y="21568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50000"/>
                </a:schemeClr>
              </a:gs>
            </a:gsLst>
            <a:lin ang="5400000" scaled="0"/>
          </a:gradFill>
          <a:ln w="1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88" name="任意多边形: 形状 87">
            <a:extLst>
              <a:ext uri="{FF2B5EF4-FFF2-40B4-BE49-F238E27FC236}">
                <a16:creationId xmlns:a16="http://schemas.microsoft.com/office/drawing/2014/main" xmlns="" id="{2C4A5F87-BB43-4005-AD40-AF8252A8716E}"/>
              </a:ext>
            </a:extLst>
          </p:cNvPr>
          <p:cNvSpPr/>
          <p:nvPr/>
        </p:nvSpPr>
        <p:spPr>
          <a:xfrm>
            <a:off x="714866" y="5045509"/>
            <a:ext cx="21567" cy="21567"/>
          </a:xfrm>
          <a:custGeom>
            <a:avLst/>
            <a:gdLst>
              <a:gd name="connsiteX0" fmla="*/ 0 w 21567"/>
              <a:gd name="connsiteY0" fmla="*/ 0 h 21567"/>
              <a:gd name="connsiteX1" fmla="*/ 21568 w 21567"/>
              <a:gd name="connsiteY1" fmla="*/ 0 h 21567"/>
              <a:gd name="connsiteX2" fmla="*/ 21568 w 21567"/>
              <a:gd name="connsiteY2" fmla="*/ 21568 h 21567"/>
              <a:gd name="connsiteX3" fmla="*/ 0 w 21567"/>
              <a:gd name="connsiteY3" fmla="*/ 21568 h 21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67" h="21567">
                <a:moveTo>
                  <a:pt x="0" y="0"/>
                </a:moveTo>
                <a:lnTo>
                  <a:pt x="21568" y="0"/>
                </a:lnTo>
                <a:lnTo>
                  <a:pt x="21568" y="21568"/>
                </a:lnTo>
                <a:lnTo>
                  <a:pt x="0" y="21568"/>
                </a:lnTo>
                <a:close/>
              </a:path>
            </a:pathLst>
          </a:custGeom>
          <a:solidFill>
            <a:srgbClr val="FE2C55"/>
          </a:solidFill>
          <a:ln w="1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89" name="任意多边形: 形状 88">
            <a:extLst>
              <a:ext uri="{FF2B5EF4-FFF2-40B4-BE49-F238E27FC236}">
                <a16:creationId xmlns:a16="http://schemas.microsoft.com/office/drawing/2014/main" xmlns="" id="{591EDAD2-CE75-41CF-84C2-C45DFCB80A79}"/>
              </a:ext>
            </a:extLst>
          </p:cNvPr>
          <p:cNvSpPr/>
          <p:nvPr/>
        </p:nvSpPr>
        <p:spPr>
          <a:xfrm>
            <a:off x="714866" y="5088644"/>
            <a:ext cx="43135" cy="21567"/>
          </a:xfrm>
          <a:custGeom>
            <a:avLst/>
            <a:gdLst>
              <a:gd name="connsiteX0" fmla="*/ 0 w 43135"/>
              <a:gd name="connsiteY0" fmla="*/ 0 h 21567"/>
              <a:gd name="connsiteX1" fmla="*/ 43135 w 43135"/>
              <a:gd name="connsiteY1" fmla="*/ 0 h 21567"/>
              <a:gd name="connsiteX2" fmla="*/ 43135 w 43135"/>
              <a:gd name="connsiteY2" fmla="*/ 21568 h 21567"/>
              <a:gd name="connsiteX3" fmla="*/ 0 w 43135"/>
              <a:gd name="connsiteY3" fmla="*/ 21568 h 21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135" h="21567">
                <a:moveTo>
                  <a:pt x="0" y="0"/>
                </a:moveTo>
                <a:lnTo>
                  <a:pt x="43135" y="0"/>
                </a:lnTo>
                <a:lnTo>
                  <a:pt x="43135" y="21568"/>
                </a:lnTo>
                <a:lnTo>
                  <a:pt x="0" y="21568"/>
                </a:lnTo>
                <a:close/>
              </a:path>
            </a:pathLst>
          </a:custGeom>
          <a:solidFill>
            <a:srgbClr val="FE2C55"/>
          </a:solidFill>
          <a:ln w="1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90" name="任意多边形: 形状 89">
            <a:extLst>
              <a:ext uri="{FF2B5EF4-FFF2-40B4-BE49-F238E27FC236}">
                <a16:creationId xmlns:a16="http://schemas.microsoft.com/office/drawing/2014/main" xmlns="" id="{2E278E1A-3BE5-4CCC-9722-545C2F2AE38D}"/>
              </a:ext>
            </a:extLst>
          </p:cNvPr>
          <p:cNvSpPr/>
          <p:nvPr/>
        </p:nvSpPr>
        <p:spPr>
          <a:xfrm>
            <a:off x="714866" y="5131780"/>
            <a:ext cx="43135" cy="21567"/>
          </a:xfrm>
          <a:custGeom>
            <a:avLst/>
            <a:gdLst>
              <a:gd name="connsiteX0" fmla="*/ 0 w 43135"/>
              <a:gd name="connsiteY0" fmla="*/ 0 h 21567"/>
              <a:gd name="connsiteX1" fmla="*/ 43135 w 43135"/>
              <a:gd name="connsiteY1" fmla="*/ 0 h 21567"/>
              <a:gd name="connsiteX2" fmla="*/ 43135 w 43135"/>
              <a:gd name="connsiteY2" fmla="*/ 21568 h 21567"/>
              <a:gd name="connsiteX3" fmla="*/ 0 w 43135"/>
              <a:gd name="connsiteY3" fmla="*/ 21568 h 21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135" h="21567">
                <a:moveTo>
                  <a:pt x="0" y="0"/>
                </a:moveTo>
                <a:lnTo>
                  <a:pt x="43135" y="0"/>
                </a:lnTo>
                <a:lnTo>
                  <a:pt x="43135" y="21568"/>
                </a:lnTo>
                <a:lnTo>
                  <a:pt x="0" y="21568"/>
                </a:lnTo>
                <a:close/>
              </a:path>
            </a:pathLst>
          </a:custGeom>
          <a:solidFill>
            <a:srgbClr val="FE2C55"/>
          </a:solidFill>
          <a:ln w="1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91" name="任意多边形: 形状 90">
            <a:extLst>
              <a:ext uri="{FF2B5EF4-FFF2-40B4-BE49-F238E27FC236}">
                <a16:creationId xmlns:a16="http://schemas.microsoft.com/office/drawing/2014/main" xmlns="" id="{3D8C8AC8-F723-47B0-AF52-A64320258C36}"/>
              </a:ext>
            </a:extLst>
          </p:cNvPr>
          <p:cNvSpPr/>
          <p:nvPr/>
        </p:nvSpPr>
        <p:spPr>
          <a:xfrm>
            <a:off x="714866" y="5174915"/>
            <a:ext cx="86270" cy="21567"/>
          </a:xfrm>
          <a:custGeom>
            <a:avLst/>
            <a:gdLst>
              <a:gd name="connsiteX0" fmla="*/ 0 w 86270"/>
              <a:gd name="connsiteY0" fmla="*/ 0 h 21567"/>
              <a:gd name="connsiteX1" fmla="*/ 86270 w 86270"/>
              <a:gd name="connsiteY1" fmla="*/ 0 h 21567"/>
              <a:gd name="connsiteX2" fmla="*/ 86270 w 86270"/>
              <a:gd name="connsiteY2" fmla="*/ 21568 h 21567"/>
              <a:gd name="connsiteX3" fmla="*/ 0 w 86270"/>
              <a:gd name="connsiteY3" fmla="*/ 21568 h 21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270" h="21567">
                <a:moveTo>
                  <a:pt x="0" y="0"/>
                </a:moveTo>
                <a:lnTo>
                  <a:pt x="86270" y="0"/>
                </a:lnTo>
                <a:lnTo>
                  <a:pt x="86270" y="21568"/>
                </a:lnTo>
                <a:lnTo>
                  <a:pt x="0" y="21568"/>
                </a:lnTo>
                <a:close/>
              </a:path>
            </a:pathLst>
          </a:custGeom>
          <a:solidFill>
            <a:srgbClr val="FE2C55"/>
          </a:solidFill>
          <a:ln w="1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92" name="任意多边形: 形状 91">
            <a:extLst>
              <a:ext uri="{FF2B5EF4-FFF2-40B4-BE49-F238E27FC236}">
                <a16:creationId xmlns:a16="http://schemas.microsoft.com/office/drawing/2014/main" xmlns="" id="{A1F44D00-87F1-4991-8BD0-06F8FBB15393}"/>
              </a:ext>
            </a:extLst>
          </p:cNvPr>
          <p:cNvSpPr/>
          <p:nvPr/>
        </p:nvSpPr>
        <p:spPr>
          <a:xfrm>
            <a:off x="714866" y="5218050"/>
            <a:ext cx="129405" cy="21567"/>
          </a:xfrm>
          <a:custGeom>
            <a:avLst/>
            <a:gdLst>
              <a:gd name="connsiteX0" fmla="*/ 0 w 129405"/>
              <a:gd name="connsiteY0" fmla="*/ 0 h 21567"/>
              <a:gd name="connsiteX1" fmla="*/ 129406 w 129405"/>
              <a:gd name="connsiteY1" fmla="*/ 0 h 21567"/>
              <a:gd name="connsiteX2" fmla="*/ 129406 w 129405"/>
              <a:gd name="connsiteY2" fmla="*/ 21568 h 21567"/>
              <a:gd name="connsiteX3" fmla="*/ 0 w 129405"/>
              <a:gd name="connsiteY3" fmla="*/ 21568 h 21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405" h="21567">
                <a:moveTo>
                  <a:pt x="0" y="0"/>
                </a:moveTo>
                <a:lnTo>
                  <a:pt x="129406" y="0"/>
                </a:lnTo>
                <a:lnTo>
                  <a:pt x="129406" y="21568"/>
                </a:lnTo>
                <a:lnTo>
                  <a:pt x="0" y="21568"/>
                </a:lnTo>
                <a:close/>
              </a:path>
            </a:pathLst>
          </a:custGeom>
          <a:solidFill>
            <a:srgbClr val="FE2C55"/>
          </a:solidFill>
          <a:ln w="1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EC266900-751B-4B87-B34C-33AE3CD60BD6}"/>
              </a:ext>
            </a:extLst>
          </p:cNvPr>
          <p:cNvGrpSpPr/>
          <p:nvPr/>
        </p:nvGrpSpPr>
        <p:grpSpPr>
          <a:xfrm>
            <a:off x="-354200" y="3479923"/>
            <a:ext cx="6398294" cy="2176040"/>
            <a:chOff x="1165897" y="3479923"/>
            <a:chExt cx="10800001" cy="2176040"/>
          </a:xfrm>
        </p:grpSpPr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xmlns="" id="{50B1E4BB-F2C2-468D-A080-ADEE5AFB609F}"/>
                </a:ext>
              </a:extLst>
            </p:cNvPr>
            <p:cNvCxnSpPr>
              <a:cxnSpLocks/>
            </p:cNvCxnSpPr>
            <p:nvPr/>
          </p:nvCxnSpPr>
          <p:spPr>
            <a:xfrm>
              <a:off x="1165898" y="3479923"/>
              <a:ext cx="10800000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xmlns="" id="{4DC3855A-7D19-47AB-B8EF-4DC012897B70}"/>
                </a:ext>
              </a:extLst>
            </p:cNvPr>
            <p:cNvCxnSpPr>
              <a:cxnSpLocks/>
            </p:cNvCxnSpPr>
            <p:nvPr/>
          </p:nvCxnSpPr>
          <p:spPr>
            <a:xfrm>
              <a:off x="1165898" y="4579518"/>
              <a:ext cx="10800000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xmlns="" id="{DBE6890B-DA8F-4E6C-92CA-E4785EE67128}"/>
                </a:ext>
              </a:extLst>
            </p:cNvPr>
            <p:cNvCxnSpPr>
              <a:cxnSpLocks/>
            </p:cNvCxnSpPr>
            <p:nvPr/>
          </p:nvCxnSpPr>
          <p:spPr>
            <a:xfrm>
              <a:off x="1165897" y="5655963"/>
              <a:ext cx="10800000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83C06E83-5650-4FAF-889C-8F2008A49A8D}"/>
              </a:ext>
            </a:extLst>
          </p:cNvPr>
          <p:cNvSpPr txBox="1"/>
          <p:nvPr/>
        </p:nvSpPr>
        <p:spPr>
          <a:xfrm>
            <a:off x="3929394" y="685800"/>
            <a:ext cx="57910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gradFill>
                  <a:gsLst>
                    <a:gs pos="100000">
                      <a:srgbClr val="FE2C55"/>
                    </a:gs>
                    <a:gs pos="5800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rPr>
              <a:t>This is a multi-segment content page</a:t>
            </a:r>
            <a:endParaRPr lang="zh-CN" altLang="en-US" sz="2000" dirty="0">
              <a:gradFill>
                <a:gsLst>
                  <a:gs pos="100000">
                    <a:srgbClr val="FE2C55"/>
                  </a:gs>
                  <a:gs pos="58000">
                    <a:schemeClr val="bg1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xmlns="" id="{B02AFE56-D5B0-4082-B814-C1CB8689A053}"/>
              </a:ext>
            </a:extLst>
          </p:cNvPr>
          <p:cNvCxnSpPr>
            <a:cxnSpLocks/>
          </p:cNvCxnSpPr>
          <p:nvPr/>
        </p:nvCxnSpPr>
        <p:spPr>
          <a:xfrm>
            <a:off x="3929394" y="685800"/>
            <a:ext cx="5394526" cy="0"/>
          </a:xfrm>
          <a:prstGeom prst="line">
            <a:avLst/>
          </a:prstGeom>
          <a:ln>
            <a:gradFill>
              <a:gsLst>
                <a:gs pos="0">
                  <a:srgbClr val="FE2C55">
                    <a:alpha val="0"/>
                  </a:srgbClr>
                </a:gs>
                <a:gs pos="100000">
                  <a:srgbClr val="FE2C55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图片 33" descr="图片包含 游戏机, 文字&#10;&#10;描述已自动生成">
            <a:extLst>
              <a:ext uri="{FF2B5EF4-FFF2-40B4-BE49-F238E27FC236}">
                <a16:creationId xmlns:a16="http://schemas.microsoft.com/office/drawing/2014/main" xmlns="" id="{EF9C26C7-6764-46A1-9A72-42CCE84011E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8" b="7868"/>
          <a:stretch/>
        </p:blipFill>
        <p:spPr>
          <a:xfrm>
            <a:off x="6096001" y="2620763"/>
            <a:ext cx="5467404" cy="3075415"/>
          </a:xfrm>
          <a:prstGeom prst="rect">
            <a:avLst/>
          </a:prstGeom>
          <a:effectLst>
            <a:reflection blurRad="38100" stA="22000" endPos="5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04274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B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图片 94" descr="图片包含 床, 红色, 大, 房间&#10;&#10;描述已自动生成">
            <a:extLst>
              <a:ext uri="{FF2B5EF4-FFF2-40B4-BE49-F238E27FC236}">
                <a16:creationId xmlns:a16="http://schemas.microsoft.com/office/drawing/2014/main" xmlns="" id="{8BA4CD7F-1E2B-4E48-8B4F-ECC5BCE507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35000"/>
            <a:ext cx="12192000" cy="8128000"/>
          </a:xfrm>
          <a:prstGeom prst="rect">
            <a:avLst/>
          </a:prstGeom>
        </p:spPr>
      </p:pic>
      <p:sp>
        <p:nvSpPr>
          <p:cNvPr id="96" name="矩形 95">
            <a:extLst>
              <a:ext uri="{FF2B5EF4-FFF2-40B4-BE49-F238E27FC236}">
                <a16:creationId xmlns:a16="http://schemas.microsoft.com/office/drawing/2014/main" xmlns="" id="{64BE4F40-BAAB-4DB0-9761-3C657E83E2B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B1E">
              <a:alpha val="8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A47EF01D-385E-4E65-A6C3-C56237E2B3A5}"/>
              </a:ext>
            </a:extLst>
          </p:cNvPr>
          <p:cNvSpPr txBox="1"/>
          <p:nvPr/>
        </p:nvSpPr>
        <p:spPr>
          <a:xfrm>
            <a:off x="487304" y="449913"/>
            <a:ext cx="34836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gradFill>
                  <a:gsLst>
                    <a:gs pos="100000">
                      <a:srgbClr val="FE2C55"/>
                    </a:gs>
                    <a:gs pos="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rPr>
              <a:t>输入你的小标题</a:t>
            </a: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687FA297-9FF8-4A43-A7D7-5FE8823D5EDB}"/>
              </a:ext>
            </a:extLst>
          </p:cNvPr>
          <p:cNvGrpSpPr/>
          <p:nvPr/>
        </p:nvGrpSpPr>
        <p:grpSpPr>
          <a:xfrm>
            <a:off x="6257757" y="1938156"/>
            <a:ext cx="5003823" cy="3601720"/>
            <a:chOff x="4762044" y="892464"/>
            <a:chExt cx="6135280" cy="4416136"/>
          </a:xfrm>
          <a:effectLst>
            <a:outerShdw blurRad="12700" dist="50800" dir="5400000" algn="ctr" rotWithShape="0">
              <a:srgbClr val="000000">
                <a:alpha val="43137"/>
              </a:srgbClr>
            </a:outerShdw>
            <a:reflection blurRad="63500" stA="34000" endPos="46000" dir="5400000" sy="-100000" algn="bl" rotWithShape="0"/>
          </a:effectLst>
        </p:grpSpPr>
        <p:pic>
          <p:nvPicPr>
            <p:cNvPr id="60" name="图片 59" descr="图片包含 汽车, 监控, 游戏机, 电视&#10;&#10;描述已自动生成">
              <a:extLst>
                <a:ext uri="{FF2B5EF4-FFF2-40B4-BE49-F238E27FC236}">
                  <a16:creationId xmlns:a16="http://schemas.microsoft.com/office/drawing/2014/main" xmlns="" id="{1ADDF076-F69B-45C4-A158-B164F898C3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257"/>
            <a:stretch/>
          </p:blipFill>
          <p:spPr>
            <a:xfrm>
              <a:off x="9008986" y="1473200"/>
              <a:ext cx="1888338" cy="3835400"/>
            </a:xfrm>
            <a:prstGeom prst="rect">
              <a:avLst/>
            </a:prstGeom>
            <a:effectLst>
              <a:outerShdw blurRad="190500" sx="102000" sy="1020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61" name="图片 60" descr="图片包含 床, 窗帘, 房间, 红色&#10;&#10;描述已自动生成">
              <a:extLst>
                <a:ext uri="{FF2B5EF4-FFF2-40B4-BE49-F238E27FC236}">
                  <a16:creationId xmlns:a16="http://schemas.microsoft.com/office/drawing/2014/main" xmlns="" id="{7A03E016-D496-4569-BA03-6FBBF1E916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257"/>
            <a:stretch/>
          </p:blipFill>
          <p:spPr>
            <a:xfrm>
              <a:off x="7829684" y="1216174"/>
              <a:ext cx="2014883" cy="4092426"/>
            </a:xfrm>
            <a:prstGeom prst="rect">
              <a:avLst/>
            </a:prstGeom>
            <a:effectLst>
              <a:outerShdw blurRad="190500" sx="102000" sy="1020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64" name="图片 63" descr="图片包含 游戏机, 女人, 衬衫&#10;&#10;描述已自动生成">
              <a:extLst>
                <a:ext uri="{FF2B5EF4-FFF2-40B4-BE49-F238E27FC236}">
                  <a16:creationId xmlns:a16="http://schemas.microsoft.com/office/drawing/2014/main" xmlns="" id="{BBB2C32A-37B5-4D8A-B5AA-A413BF5C38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257"/>
            <a:stretch/>
          </p:blipFill>
          <p:spPr>
            <a:xfrm>
              <a:off x="4762044" y="1473200"/>
              <a:ext cx="1888338" cy="3835400"/>
            </a:xfrm>
            <a:prstGeom prst="rect">
              <a:avLst/>
            </a:prstGeom>
            <a:effectLst>
              <a:outerShdw blurRad="190500" sx="102000" sy="1020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74" name="图片 73" descr="图片包含 桌子, 前, 食物, 男人&#10;&#10;描述已自动生成">
              <a:extLst>
                <a:ext uri="{FF2B5EF4-FFF2-40B4-BE49-F238E27FC236}">
                  <a16:creationId xmlns:a16="http://schemas.microsoft.com/office/drawing/2014/main" xmlns="" id="{ED4BD0E7-80A4-4FE7-8542-78BA8AF997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257"/>
            <a:stretch/>
          </p:blipFill>
          <p:spPr>
            <a:xfrm>
              <a:off x="5814801" y="1216174"/>
              <a:ext cx="2014883" cy="4092426"/>
            </a:xfrm>
            <a:prstGeom prst="rect">
              <a:avLst/>
            </a:prstGeom>
            <a:effectLst>
              <a:outerShdw blurRad="190500" sx="102000" sy="1020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93" name="图片 92" descr="手机屏幕截图&#10;&#10;描述已自动生成">
              <a:extLst>
                <a:ext uri="{FF2B5EF4-FFF2-40B4-BE49-F238E27FC236}">
                  <a16:creationId xmlns:a16="http://schemas.microsoft.com/office/drawing/2014/main" xmlns="" id="{A1A20DA4-8BBD-4C1E-A3C7-D4FB7B30F2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257"/>
            <a:stretch/>
          </p:blipFill>
          <p:spPr>
            <a:xfrm>
              <a:off x="6742554" y="892464"/>
              <a:ext cx="2174260" cy="4416136"/>
            </a:xfrm>
            <a:prstGeom prst="rect">
              <a:avLst/>
            </a:prstGeom>
            <a:effectLst>
              <a:outerShdw blurRad="190500" sx="102000" sy="102000" algn="ctr" rotWithShape="0">
                <a:prstClr val="black">
                  <a:alpha val="20000"/>
                </a:prstClr>
              </a:outerShdw>
            </a:effectLst>
          </p:spPr>
        </p:pic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1AD37CFD-5371-4413-B304-268097442F4A}"/>
              </a:ext>
            </a:extLst>
          </p:cNvPr>
          <p:cNvSpPr txBox="1"/>
          <p:nvPr/>
        </p:nvSpPr>
        <p:spPr>
          <a:xfrm>
            <a:off x="3929394" y="685800"/>
            <a:ext cx="57910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gradFill>
                  <a:gsLst>
                    <a:gs pos="100000">
                      <a:srgbClr val="FE2C55"/>
                    </a:gs>
                    <a:gs pos="5800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rPr>
              <a:t>This is a multi-segment content page</a:t>
            </a:r>
            <a:endParaRPr lang="zh-CN" altLang="en-US" sz="2000" dirty="0">
              <a:gradFill>
                <a:gsLst>
                  <a:gs pos="100000">
                    <a:srgbClr val="FE2C55"/>
                  </a:gs>
                  <a:gs pos="58000">
                    <a:schemeClr val="bg1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E96C62C8-59DD-4E4E-93F4-FE4700396031}"/>
              </a:ext>
            </a:extLst>
          </p:cNvPr>
          <p:cNvCxnSpPr>
            <a:cxnSpLocks/>
          </p:cNvCxnSpPr>
          <p:nvPr/>
        </p:nvCxnSpPr>
        <p:spPr>
          <a:xfrm>
            <a:off x="3929394" y="685800"/>
            <a:ext cx="5394526" cy="0"/>
          </a:xfrm>
          <a:prstGeom prst="line">
            <a:avLst/>
          </a:prstGeom>
          <a:ln>
            <a:gradFill>
              <a:gsLst>
                <a:gs pos="0">
                  <a:srgbClr val="FE2C55">
                    <a:alpha val="0"/>
                  </a:srgbClr>
                </a:gs>
                <a:gs pos="100000">
                  <a:srgbClr val="FE2C55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矩形 125">
            <a:extLst>
              <a:ext uri="{FF2B5EF4-FFF2-40B4-BE49-F238E27FC236}">
                <a16:creationId xmlns:a16="http://schemas.microsoft.com/office/drawing/2014/main" xmlns="" id="{C8886405-F2D6-49AD-83AC-96381095001D}"/>
              </a:ext>
            </a:extLst>
          </p:cNvPr>
          <p:cNvSpPr/>
          <p:nvPr/>
        </p:nvSpPr>
        <p:spPr>
          <a:xfrm>
            <a:off x="1392564" y="4767972"/>
            <a:ext cx="6096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400" dirty="0">
                <a:gradFill>
                  <a:gsLst>
                    <a:gs pos="100000">
                      <a:srgbClr val="25F4EE"/>
                    </a:gs>
                    <a:gs pos="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rPr>
              <a:t>关键词</a:t>
            </a:r>
            <a:r>
              <a:rPr lang="zh-CN" altLang="zh-CN" kern="100" dirty="0">
                <a:solidFill>
                  <a:schemeClr val="bg1"/>
                </a:solidFill>
                <a:cs typeface="+mn-ea"/>
                <a:sym typeface="+mn-lt"/>
              </a:rPr>
              <a:t>：</a:t>
            </a:r>
            <a:endParaRPr lang="en-US" altLang="zh-CN" kern="1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just">
              <a:spcAft>
                <a:spcPts val="0"/>
              </a:spcAft>
            </a:pPr>
            <a:r>
              <a:rPr lang="zh-CN" altLang="en-US" kern="100" dirty="0">
                <a:solidFill>
                  <a:schemeClr val="bg1"/>
                </a:solidFill>
                <a:cs typeface="+mn-ea"/>
                <a:sym typeface="+mn-lt"/>
              </a:rPr>
              <a:t>关键词关键词关键词关键词关键词关键词</a:t>
            </a: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xmlns="" id="{612DFB05-0665-476A-839B-2FC4F4DDDA16}"/>
              </a:ext>
            </a:extLst>
          </p:cNvPr>
          <p:cNvSpPr/>
          <p:nvPr/>
        </p:nvSpPr>
        <p:spPr>
          <a:xfrm>
            <a:off x="1392564" y="2393452"/>
            <a:ext cx="6096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400" dirty="0">
                <a:gradFill>
                  <a:gsLst>
                    <a:gs pos="100000">
                      <a:srgbClr val="25F4EE"/>
                    </a:gs>
                    <a:gs pos="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rPr>
              <a:t>关键词</a:t>
            </a:r>
            <a:r>
              <a:rPr lang="zh-CN" altLang="zh-CN" sz="2400" dirty="0">
                <a:gradFill>
                  <a:gsLst>
                    <a:gs pos="100000">
                      <a:srgbClr val="25F4EE"/>
                    </a:gs>
                    <a:gs pos="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rPr>
              <a:t>：</a:t>
            </a:r>
          </a:p>
          <a:p>
            <a:pPr algn="just">
              <a:spcAft>
                <a:spcPts val="0"/>
              </a:spcAft>
            </a:pPr>
            <a:r>
              <a:rPr lang="zh-CN" altLang="en-US" kern="100" dirty="0">
                <a:solidFill>
                  <a:schemeClr val="bg1"/>
                </a:solidFill>
                <a:cs typeface="+mn-ea"/>
                <a:sym typeface="+mn-lt"/>
              </a:rPr>
              <a:t>关键词关键词关键词关键词关键词关键词</a:t>
            </a:r>
            <a:endParaRPr lang="zh-CN" altLang="zh-CN" kern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xmlns="" id="{281C5EFA-BADA-4CDC-B746-FEBBC86DEED4}"/>
              </a:ext>
            </a:extLst>
          </p:cNvPr>
          <p:cNvSpPr/>
          <p:nvPr/>
        </p:nvSpPr>
        <p:spPr>
          <a:xfrm>
            <a:off x="1392564" y="3598990"/>
            <a:ext cx="6096001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400" dirty="0">
                <a:gradFill>
                  <a:gsLst>
                    <a:gs pos="100000">
                      <a:srgbClr val="25F4EE"/>
                    </a:gs>
                    <a:gs pos="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rPr>
              <a:t>关键词</a:t>
            </a:r>
            <a:r>
              <a:rPr lang="zh-CN" altLang="zh-CN" sz="2400" dirty="0">
                <a:gradFill>
                  <a:gsLst>
                    <a:gs pos="100000">
                      <a:srgbClr val="25F4EE"/>
                    </a:gs>
                    <a:gs pos="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rPr>
              <a:t>：</a:t>
            </a:r>
            <a:endParaRPr lang="en-US" altLang="zh-CN" sz="2400" dirty="0">
              <a:gradFill>
                <a:gsLst>
                  <a:gs pos="100000">
                    <a:srgbClr val="25F4EE"/>
                  </a:gs>
                  <a:gs pos="0">
                    <a:schemeClr val="bg1"/>
                  </a:gs>
                </a:gsLst>
                <a:lin ang="5400000" scaled="0"/>
              </a:gradFill>
              <a:cs typeface="+mn-ea"/>
              <a:sym typeface="+mn-lt"/>
            </a:endParaRPr>
          </a:p>
          <a:p>
            <a:pPr algn="just">
              <a:spcAft>
                <a:spcPts val="0"/>
              </a:spcAft>
            </a:pPr>
            <a:r>
              <a:rPr lang="zh-CN" altLang="en-US" kern="100" dirty="0">
                <a:solidFill>
                  <a:schemeClr val="bg1"/>
                </a:solidFill>
                <a:cs typeface="+mn-ea"/>
                <a:sym typeface="+mn-lt"/>
              </a:rPr>
              <a:t>关键词关键词关键词关键词关键词关键词</a:t>
            </a:r>
          </a:p>
        </p:txBody>
      </p:sp>
      <p:sp>
        <p:nvSpPr>
          <p:cNvPr id="129" name="任意多边形: 形状 128">
            <a:extLst>
              <a:ext uri="{FF2B5EF4-FFF2-40B4-BE49-F238E27FC236}">
                <a16:creationId xmlns:a16="http://schemas.microsoft.com/office/drawing/2014/main" xmlns="" id="{3E8C4E2F-41F2-4313-8DAA-EC638152707E}"/>
              </a:ext>
            </a:extLst>
          </p:cNvPr>
          <p:cNvSpPr/>
          <p:nvPr/>
        </p:nvSpPr>
        <p:spPr>
          <a:xfrm>
            <a:off x="937939" y="2544993"/>
            <a:ext cx="176798" cy="75770"/>
          </a:xfrm>
          <a:custGeom>
            <a:avLst/>
            <a:gdLst>
              <a:gd name="connsiteX0" fmla="*/ 0 w 184503"/>
              <a:gd name="connsiteY0" fmla="*/ 79073 h 79072"/>
              <a:gd name="connsiteX1" fmla="*/ 184503 w 184503"/>
              <a:gd name="connsiteY1" fmla="*/ 79073 h 79072"/>
              <a:gd name="connsiteX2" fmla="*/ 184503 w 184503"/>
              <a:gd name="connsiteY2" fmla="*/ 0 h 79072"/>
              <a:gd name="connsiteX3" fmla="*/ 0 w 184503"/>
              <a:gd name="connsiteY3" fmla="*/ 0 h 79072"/>
              <a:gd name="connsiteX4" fmla="*/ 0 w 184503"/>
              <a:gd name="connsiteY4" fmla="*/ 79073 h 79072"/>
              <a:gd name="connsiteX5" fmla="*/ 26358 w 184503"/>
              <a:gd name="connsiteY5" fmla="*/ 26358 h 79072"/>
              <a:gd name="connsiteX6" fmla="*/ 158145 w 184503"/>
              <a:gd name="connsiteY6" fmla="*/ 26358 h 79072"/>
              <a:gd name="connsiteX7" fmla="*/ 158145 w 184503"/>
              <a:gd name="connsiteY7" fmla="*/ 52715 h 79072"/>
              <a:gd name="connsiteX8" fmla="*/ 26358 w 184503"/>
              <a:gd name="connsiteY8" fmla="*/ 52715 h 79072"/>
              <a:gd name="connsiteX9" fmla="*/ 26358 w 184503"/>
              <a:gd name="connsiteY9" fmla="*/ 26358 h 79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4503" h="79072">
                <a:moveTo>
                  <a:pt x="0" y="79073"/>
                </a:moveTo>
                <a:lnTo>
                  <a:pt x="184503" y="79073"/>
                </a:lnTo>
                <a:lnTo>
                  <a:pt x="184503" y="0"/>
                </a:lnTo>
                <a:lnTo>
                  <a:pt x="0" y="0"/>
                </a:lnTo>
                <a:lnTo>
                  <a:pt x="0" y="79073"/>
                </a:lnTo>
                <a:close/>
                <a:moveTo>
                  <a:pt x="26358" y="26358"/>
                </a:moveTo>
                <a:lnTo>
                  <a:pt x="158145" y="26358"/>
                </a:lnTo>
                <a:lnTo>
                  <a:pt x="158145" y="52715"/>
                </a:lnTo>
                <a:lnTo>
                  <a:pt x="26358" y="52715"/>
                </a:lnTo>
                <a:lnTo>
                  <a:pt x="26358" y="26358"/>
                </a:lnTo>
                <a:close/>
              </a:path>
            </a:pathLst>
          </a:custGeom>
          <a:solidFill>
            <a:srgbClr val="FE2C55"/>
          </a:solidFill>
          <a:ln w="163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30" name="任意多边形: 形状 129">
            <a:extLst>
              <a:ext uri="{FF2B5EF4-FFF2-40B4-BE49-F238E27FC236}">
                <a16:creationId xmlns:a16="http://schemas.microsoft.com/office/drawing/2014/main" xmlns="" id="{C296E3A8-6646-4220-945E-2917A809825F}"/>
              </a:ext>
            </a:extLst>
          </p:cNvPr>
          <p:cNvSpPr/>
          <p:nvPr/>
        </p:nvSpPr>
        <p:spPr>
          <a:xfrm>
            <a:off x="609600" y="2393452"/>
            <a:ext cx="782964" cy="782964"/>
          </a:xfrm>
          <a:custGeom>
            <a:avLst/>
            <a:gdLst>
              <a:gd name="connsiteX0" fmla="*/ 790727 w 817085"/>
              <a:gd name="connsiteY0" fmla="*/ 144967 h 817085"/>
              <a:gd name="connsiteX1" fmla="*/ 764370 w 817085"/>
              <a:gd name="connsiteY1" fmla="*/ 144967 h 817085"/>
              <a:gd name="connsiteX2" fmla="*/ 741676 w 817085"/>
              <a:gd name="connsiteY2" fmla="*/ 158145 h 817085"/>
              <a:gd name="connsiteX3" fmla="*/ 711655 w 817085"/>
              <a:gd name="connsiteY3" fmla="*/ 158145 h 817085"/>
              <a:gd name="connsiteX4" fmla="*/ 711655 w 817085"/>
              <a:gd name="connsiteY4" fmla="*/ 131788 h 817085"/>
              <a:gd name="connsiteX5" fmla="*/ 656515 w 817085"/>
              <a:gd name="connsiteY5" fmla="*/ 131788 h 817085"/>
              <a:gd name="connsiteX6" fmla="*/ 619403 w 817085"/>
              <a:gd name="connsiteY6" fmla="*/ 105430 h 817085"/>
              <a:gd name="connsiteX7" fmla="*/ 579867 w 817085"/>
              <a:gd name="connsiteY7" fmla="*/ 105430 h 817085"/>
              <a:gd name="connsiteX8" fmla="*/ 566688 w 817085"/>
              <a:gd name="connsiteY8" fmla="*/ 105430 h 817085"/>
              <a:gd name="connsiteX9" fmla="*/ 559361 w 817085"/>
              <a:gd name="connsiteY9" fmla="*/ 105430 h 817085"/>
              <a:gd name="connsiteX10" fmla="*/ 566688 w 817085"/>
              <a:gd name="connsiteY10" fmla="*/ 79073 h 817085"/>
              <a:gd name="connsiteX11" fmla="*/ 513973 w 817085"/>
              <a:gd name="connsiteY11" fmla="*/ 26358 h 817085"/>
              <a:gd name="connsiteX12" fmla="*/ 461258 w 817085"/>
              <a:gd name="connsiteY12" fmla="*/ 79073 h 817085"/>
              <a:gd name="connsiteX13" fmla="*/ 468585 w 817085"/>
              <a:gd name="connsiteY13" fmla="*/ 105430 h 817085"/>
              <a:gd name="connsiteX14" fmla="*/ 421379 w 817085"/>
              <a:gd name="connsiteY14" fmla="*/ 105430 h 817085"/>
              <a:gd name="connsiteX15" fmla="*/ 434900 w 817085"/>
              <a:gd name="connsiteY15" fmla="*/ 65894 h 817085"/>
              <a:gd name="connsiteX16" fmla="*/ 369006 w 817085"/>
              <a:gd name="connsiteY16" fmla="*/ 0 h 817085"/>
              <a:gd name="connsiteX17" fmla="*/ 303112 w 817085"/>
              <a:gd name="connsiteY17" fmla="*/ 65894 h 817085"/>
              <a:gd name="connsiteX18" fmla="*/ 316634 w 817085"/>
              <a:gd name="connsiteY18" fmla="*/ 105430 h 817085"/>
              <a:gd name="connsiteX19" fmla="*/ 289933 w 817085"/>
              <a:gd name="connsiteY19" fmla="*/ 105430 h 817085"/>
              <a:gd name="connsiteX20" fmla="*/ 289933 w 817085"/>
              <a:gd name="connsiteY20" fmla="*/ 144967 h 817085"/>
              <a:gd name="connsiteX21" fmla="*/ 289933 w 817085"/>
              <a:gd name="connsiteY21" fmla="*/ 316291 h 817085"/>
              <a:gd name="connsiteX22" fmla="*/ 313194 w 817085"/>
              <a:gd name="connsiteY22" fmla="*/ 316291 h 817085"/>
              <a:gd name="connsiteX23" fmla="*/ 295179 w 817085"/>
              <a:gd name="connsiteY23" fmla="*/ 325305 h 817085"/>
              <a:gd name="connsiteX24" fmla="*/ 277493 w 817085"/>
              <a:gd name="connsiteY24" fmla="*/ 329470 h 817085"/>
              <a:gd name="connsiteX25" fmla="*/ 253283 w 817085"/>
              <a:gd name="connsiteY25" fmla="*/ 329470 h 817085"/>
              <a:gd name="connsiteX26" fmla="*/ 204364 w 817085"/>
              <a:gd name="connsiteY26" fmla="*/ 277058 h 817085"/>
              <a:gd name="connsiteX27" fmla="*/ 289933 w 817085"/>
              <a:gd name="connsiteY27" fmla="*/ 144967 h 817085"/>
              <a:gd name="connsiteX28" fmla="*/ 144967 w 817085"/>
              <a:gd name="connsiteY28" fmla="*/ 0 h 817085"/>
              <a:gd name="connsiteX29" fmla="*/ 0 w 817085"/>
              <a:gd name="connsiteY29" fmla="*/ 144967 h 817085"/>
              <a:gd name="connsiteX30" fmla="*/ 93148 w 817085"/>
              <a:gd name="connsiteY30" fmla="*/ 280194 h 817085"/>
              <a:gd name="connsiteX31" fmla="*/ 39536 w 817085"/>
              <a:gd name="connsiteY31" fmla="*/ 375596 h 817085"/>
              <a:gd name="connsiteX32" fmla="*/ 39536 w 817085"/>
              <a:gd name="connsiteY32" fmla="*/ 553509 h 817085"/>
              <a:gd name="connsiteX33" fmla="*/ 52715 w 817085"/>
              <a:gd name="connsiteY33" fmla="*/ 553509 h 817085"/>
              <a:gd name="connsiteX34" fmla="*/ 52715 w 817085"/>
              <a:gd name="connsiteY34" fmla="*/ 817085 h 817085"/>
              <a:gd name="connsiteX35" fmla="*/ 133040 w 817085"/>
              <a:gd name="connsiteY35" fmla="*/ 817085 h 817085"/>
              <a:gd name="connsiteX36" fmla="*/ 158145 w 817085"/>
              <a:gd name="connsiteY36" fmla="*/ 817085 h 817085"/>
              <a:gd name="connsiteX37" fmla="*/ 250397 w 817085"/>
              <a:gd name="connsiteY37" fmla="*/ 817085 h 817085"/>
              <a:gd name="connsiteX38" fmla="*/ 250397 w 817085"/>
              <a:gd name="connsiteY38" fmla="*/ 553509 h 817085"/>
              <a:gd name="connsiteX39" fmla="*/ 263576 w 817085"/>
              <a:gd name="connsiteY39" fmla="*/ 553509 h 817085"/>
              <a:gd name="connsiteX40" fmla="*/ 263576 w 817085"/>
              <a:gd name="connsiteY40" fmla="*/ 421721 h 817085"/>
              <a:gd name="connsiteX41" fmla="*/ 266778 w 817085"/>
              <a:gd name="connsiteY41" fmla="*/ 421721 h 817085"/>
              <a:gd name="connsiteX42" fmla="*/ 316475 w 817085"/>
              <a:gd name="connsiteY42" fmla="*/ 410809 h 817085"/>
              <a:gd name="connsiteX43" fmla="*/ 426848 w 817085"/>
              <a:gd name="connsiteY43" fmla="*/ 359860 h 817085"/>
              <a:gd name="connsiteX44" fmla="*/ 421721 w 817085"/>
              <a:gd name="connsiteY44" fmla="*/ 382185 h 817085"/>
              <a:gd name="connsiteX45" fmla="*/ 434900 w 817085"/>
              <a:gd name="connsiteY45" fmla="*/ 416687 h 817085"/>
              <a:gd name="connsiteX46" fmla="*/ 434900 w 817085"/>
              <a:gd name="connsiteY46" fmla="*/ 553509 h 817085"/>
              <a:gd name="connsiteX47" fmla="*/ 434900 w 817085"/>
              <a:gd name="connsiteY47" fmla="*/ 563222 h 817085"/>
              <a:gd name="connsiteX48" fmla="*/ 320627 w 817085"/>
              <a:gd name="connsiteY48" fmla="*/ 766333 h 817085"/>
              <a:gd name="connsiteX49" fmla="*/ 316278 w 817085"/>
              <a:gd name="connsiteY49" fmla="*/ 783018 h 817085"/>
              <a:gd name="connsiteX50" fmla="*/ 350345 w 817085"/>
              <a:gd name="connsiteY50" fmla="*/ 817085 h 817085"/>
              <a:gd name="connsiteX51" fmla="*/ 356697 w 817085"/>
              <a:gd name="connsiteY51" fmla="*/ 817085 h 817085"/>
              <a:gd name="connsiteX52" fmla="*/ 386481 w 817085"/>
              <a:gd name="connsiteY52" fmla="*/ 799557 h 817085"/>
              <a:gd name="connsiteX53" fmla="*/ 434900 w 817085"/>
              <a:gd name="connsiteY53" fmla="*/ 712406 h 817085"/>
              <a:gd name="connsiteX54" fmla="*/ 434900 w 817085"/>
              <a:gd name="connsiteY54" fmla="*/ 777549 h 817085"/>
              <a:gd name="connsiteX55" fmla="*/ 474436 w 817085"/>
              <a:gd name="connsiteY55" fmla="*/ 817085 h 817085"/>
              <a:gd name="connsiteX56" fmla="*/ 513973 w 817085"/>
              <a:gd name="connsiteY56" fmla="*/ 777549 h 817085"/>
              <a:gd name="connsiteX57" fmla="*/ 513973 w 817085"/>
              <a:gd name="connsiteY57" fmla="*/ 712432 h 817085"/>
              <a:gd name="connsiteX58" fmla="*/ 562379 w 817085"/>
              <a:gd name="connsiteY58" fmla="*/ 799557 h 817085"/>
              <a:gd name="connsiteX59" fmla="*/ 592163 w 817085"/>
              <a:gd name="connsiteY59" fmla="*/ 817085 h 817085"/>
              <a:gd name="connsiteX60" fmla="*/ 598515 w 817085"/>
              <a:gd name="connsiteY60" fmla="*/ 817085 h 817085"/>
              <a:gd name="connsiteX61" fmla="*/ 632582 w 817085"/>
              <a:gd name="connsiteY61" fmla="*/ 783018 h 817085"/>
              <a:gd name="connsiteX62" fmla="*/ 628207 w 817085"/>
              <a:gd name="connsiteY62" fmla="*/ 766307 h 817085"/>
              <a:gd name="connsiteX63" fmla="*/ 513973 w 817085"/>
              <a:gd name="connsiteY63" fmla="*/ 563248 h 817085"/>
              <a:gd name="connsiteX64" fmla="*/ 513973 w 817085"/>
              <a:gd name="connsiteY64" fmla="*/ 553509 h 817085"/>
              <a:gd name="connsiteX65" fmla="*/ 513973 w 817085"/>
              <a:gd name="connsiteY65" fmla="*/ 416687 h 817085"/>
              <a:gd name="connsiteX66" fmla="*/ 525280 w 817085"/>
              <a:gd name="connsiteY66" fmla="*/ 395364 h 817085"/>
              <a:gd name="connsiteX67" fmla="*/ 540330 w 817085"/>
              <a:gd name="connsiteY67" fmla="*/ 395364 h 817085"/>
              <a:gd name="connsiteX68" fmla="*/ 579867 w 817085"/>
              <a:gd name="connsiteY68" fmla="*/ 355827 h 817085"/>
              <a:gd name="connsiteX69" fmla="*/ 579867 w 817085"/>
              <a:gd name="connsiteY69" fmla="*/ 316291 h 817085"/>
              <a:gd name="connsiteX70" fmla="*/ 619403 w 817085"/>
              <a:gd name="connsiteY70" fmla="*/ 316291 h 817085"/>
              <a:gd name="connsiteX71" fmla="*/ 656515 w 817085"/>
              <a:gd name="connsiteY71" fmla="*/ 289933 h 817085"/>
              <a:gd name="connsiteX72" fmla="*/ 711655 w 817085"/>
              <a:gd name="connsiteY72" fmla="*/ 289933 h 817085"/>
              <a:gd name="connsiteX73" fmla="*/ 711655 w 817085"/>
              <a:gd name="connsiteY73" fmla="*/ 263576 h 817085"/>
              <a:gd name="connsiteX74" fmla="*/ 741676 w 817085"/>
              <a:gd name="connsiteY74" fmla="*/ 263576 h 817085"/>
              <a:gd name="connsiteX75" fmla="*/ 764370 w 817085"/>
              <a:gd name="connsiteY75" fmla="*/ 276755 h 817085"/>
              <a:gd name="connsiteX76" fmla="*/ 790727 w 817085"/>
              <a:gd name="connsiteY76" fmla="*/ 276755 h 817085"/>
              <a:gd name="connsiteX77" fmla="*/ 817085 w 817085"/>
              <a:gd name="connsiteY77" fmla="*/ 250397 h 817085"/>
              <a:gd name="connsiteX78" fmla="*/ 817085 w 817085"/>
              <a:gd name="connsiteY78" fmla="*/ 171324 h 817085"/>
              <a:gd name="connsiteX79" fmla="*/ 790727 w 817085"/>
              <a:gd name="connsiteY79" fmla="*/ 144967 h 817085"/>
              <a:gd name="connsiteX80" fmla="*/ 434900 w 817085"/>
              <a:gd name="connsiteY80" fmla="*/ 658149 h 817085"/>
              <a:gd name="connsiteX81" fmla="*/ 363458 w 817085"/>
              <a:gd name="connsiteY81" fmla="*/ 786747 h 817085"/>
              <a:gd name="connsiteX82" fmla="*/ 356697 w 817085"/>
              <a:gd name="connsiteY82" fmla="*/ 790727 h 817085"/>
              <a:gd name="connsiteX83" fmla="*/ 350345 w 817085"/>
              <a:gd name="connsiteY83" fmla="*/ 790727 h 817085"/>
              <a:gd name="connsiteX84" fmla="*/ 342635 w 817085"/>
              <a:gd name="connsiteY84" fmla="*/ 783018 h 817085"/>
              <a:gd name="connsiteX85" fmla="*/ 343611 w 817085"/>
              <a:gd name="connsiteY85" fmla="*/ 779236 h 817085"/>
              <a:gd name="connsiteX86" fmla="*/ 434900 w 817085"/>
              <a:gd name="connsiteY86" fmla="*/ 616965 h 817085"/>
              <a:gd name="connsiteX87" fmla="*/ 434900 w 817085"/>
              <a:gd name="connsiteY87" fmla="*/ 658149 h 817085"/>
              <a:gd name="connsiteX88" fmla="*/ 513973 w 817085"/>
              <a:gd name="connsiteY88" fmla="*/ 52715 h 817085"/>
              <a:gd name="connsiteX89" fmla="*/ 540330 w 817085"/>
              <a:gd name="connsiteY89" fmla="*/ 79073 h 817085"/>
              <a:gd name="connsiteX90" fmla="*/ 513973 w 817085"/>
              <a:gd name="connsiteY90" fmla="*/ 105430 h 817085"/>
              <a:gd name="connsiteX91" fmla="*/ 487615 w 817085"/>
              <a:gd name="connsiteY91" fmla="*/ 79073 h 817085"/>
              <a:gd name="connsiteX92" fmla="*/ 513973 w 817085"/>
              <a:gd name="connsiteY92" fmla="*/ 52715 h 817085"/>
              <a:gd name="connsiteX93" fmla="*/ 369006 w 817085"/>
              <a:gd name="connsiteY93" fmla="*/ 26358 h 817085"/>
              <a:gd name="connsiteX94" fmla="*/ 408543 w 817085"/>
              <a:gd name="connsiteY94" fmla="*/ 65894 h 817085"/>
              <a:gd name="connsiteX95" fmla="*/ 369006 w 817085"/>
              <a:gd name="connsiteY95" fmla="*/ 105430 h 817085"/>
              <a:gd name="connsiteX96" fmla="*/ 329470 w 817085"/>
              <a:gd name="connsiteY96" fmla="*/ 65894 h 817085"/>
              <a:gd name="connsiteX97" fmla="*/ 369006 w 817085"/>
              <a:gd name="connsiteY97" fmla="*/ 26358 h 817085"/>
              <a:gd name="connsiteX98" fmla="*/ 26358 w 817085"/>
              <a:gd name="connsiteY98" fmla="*/ 144967 h 817085"/>
              <a:gd name="connsiteX99" fmla="*/ 144967 w 817085"/>
              <a:gd name="connsiteY99" fmla="*/ 26358 h 817085"/>
              <a:gd name="connsiteX100" fmla="*/ 263576 w 817085"/>
              <a:gd name="connsiteY100" fmla="*/ 144967 h 817085"/>
              <a:gd name="connsiteX101" fmla="*/ 144967 w 817085"/>
              <a:gd name="connsiteY101" fmla="*/ 263576 h 817085"/>
              <a:gd name="connsiteX102" fmla="*/ 26358 w 817085"/>
              <a:gd name="connsiteY102" fmla="*/ 144967 h 817085"/>
              <a:gd name="connsiteX103" fmla="*/ 79073 w 817085"/>
              <a:gd name="connsiteY103" fmla="*/ 790727 h 817085"/>
              <a:gd name="connsiteX104" fmla="*/ 79073 w 817085"/>
              <a:gd name="connsiteY104" fmla="*/ 553509 h 817085"/>
              <a:gd name="connsiteX105" fmla="*/ 106682 w 817085"/>
              <a:gd name="connsiteY105" fmla="*/ 553509 h 817085"/>
              <a:gd name="connsiteX106" fmla="*/ 130404 w 817085"/>
              <a:gd name="connsiteY106" fmla="*/ 790727 h 817085"/>
              <a:gd name="connsiteX107" fmla="*/ 79073 w 817085"/>
              <a:gd name="connsiteY107" fmla="*/ 790727 h 817085"/>
              <a:gd name="connsiteX108" fmla="*/ 224039 w 817085"/>
              <a:gd name="connsiteY108" fmla="*/ 790727 h 817085"/>
              <a:gd name="connsiteX109" fmla="*/ 158145 w 817085"/>
              <a:gd name="connsiteY109" fmla="*/ 790727 h 817085"/>
              <a:gd name="connsiteX110" fmla="*/ 156894 w 817085"/>
              <a:gd name="connsiteY110" fmla="*/ 790727 h 817085"/>
              <a:gd name="connsiteX111" fmla="*/ 133172 w 817085"/>
              <a:gd name="connsiteY111" fmla="*/ 553509 h 817085"/>
              <a:gd name="connsiteX112" fmla="*/ 224039 w 817085"/>
              <a:gd name="connsiteY112" fmla="*/ 553509 h 817085"/>
              <a:gd name="connsiteX113" fmla="*/ 224039 w 817085"/>
              <a:gd name="connsiteY113" fmla="*/ 790727 h 817085"/>
              <a:gd name="connsiteX114" fmla="*/ 237218 w 817085"/>
              <a:gd name="connsiteY114" fmla="*/ 527152 h 817085"/>
              <a:gd name="connsiteX115" fmla="*/ 65894 w 817085"/>
              <a:gd name="connsiteY115" fmla="*/ 527152 h 817085"/>
              <a:gd name="connsiteX116" fmla="*/ 65894 w 817085"/>
              <a:gd name="connsiteY116" fmla="*/ 375596 h 817085"/>
              <a:gd name="connsiteX117" fmla="*/ 151556 w 817085"/>
              <a:gd name="connsiteY117" fmla="*/ 289933 h 817085"/>
              <a:gd name="connsiteX118" fmla="*/ 223460 w 817085"/>
              <a:gd name="connsiteY118" fmla="*/ 329470 h 817085"/>
              <a:gd name="connsiteX119" fmla="*/ 138377 w 817085"/>
              <a:gd name="connsiteY119" fmla="*/ 329470 h 817085"/>
              <a:gd name="connsiteX120" fmla="*/ 92252 w 817085"/>
              <a:gd name="connsiteY120" fmla="*/ 375596 h 817085"/>
              <a:gd name="connsiteX121" fmla="*/ 138377 w 817085"/>
              <a:gd name="connsiteY121" fmla="*/ 421721 h 817085"/>
              <a:gd name="connsiteX122" fmla="*/ 237218 w 817085"/>
              <a:gd name="connsiteY122" fmla="*/ 421721 h 817085"/>
              <a:gd name="connsiteX123" fmla="*/ 237218 w 817085"/>
              <a:gd name="connsiteY123" fmla="*/ 527152 h 817085"/>
              <a:gd name="connsiteX124" fmla="*/ 197682 w 817085"/>
              <a:gd name="connsiteY124" fmla="*/ 355827 h 817085"/>
              <a:gd name="connsiteX125" fmla="*/ 197682 w 817085"/>
              <a:gd name="connsiteY125" fmla="*/ 395364 h 817085"/>
              <a:gd name="connsiteX126" fmla="*/ 138377 w 817085"/>
              <a:gd name="connsiteY126" fmla="*/ 395364 h 817085"/>
              <a:gd name="connsiteX127" fmla="*/ 118609 w 817085"/>
              <a:gd name="connsiteY127" fmla="*/ 375596 h 817085"/>
              <a:gd name="connsiteX128" fmla="*/ 138377 w 817085"/>
              <a:gd name="connsiteY128" fmla="*/ 355827 h 817085"/>
              <a:gd name="connsiteX129" fmla="*/ 197682 w 817085"/>
              <a:gd name="connsiteY129" fmla="*/ 355827 h 817085"/>
              <a:gd name="connsiteX130" fmla="*/ 437154 w 817085"/>
              <a:gd name="connsiteY130" fmla="*/ 326070 h 817085"/>
              <a:gd name="connsiteX131" fmla="*/ 305445 w 817085"/>
              <a:gd name="connsiteY131" fmla="*/ 386863 h 817085"/>
              <a:gd name="connsiteX132" fmla="*/ 266778 w 817085"/>
              <a:gd name="connsiteY132" fmla="*/ 395364 h 817085"/>
              <a:gd name="connsiteX133" fmla="*/ 224039 w 817085"/>
              <a:gd name="connsiteY133" fmla="*/ 395364 h 817085"/>
              <a:gd name="connsiteX134" fmla="*/ 224039 w 817085"/>
              <a:gd name="connsiteY134" fmla="*/ 355827 h 817085"/>
              <a:gd name="connsiteX135" fmla="*/ 277493 w 817085"/>
              <a:gd name="connsiteY135" fmla="*/ 355827 h 817085"/>
              <a:gd name="connsiteX136" fmla="*/ 306960 w 817085"/>
              <a:gd name="connsiteY136" fmla="*/ 348882 h 817085"/>
              <a:gd name="connsiteX137" fmla="*/ 420852 w 817085"/>
              <a:gd name="connsiteY137" fmla="*/ 291923 h 817085"/>
              <a:gd name="connsiteX138" fmla="*/ 429286 w 817085"/>
              <a:gd name="connsiteY138" fmla="*/ 289947 h 817085"/>
              <a:gd name="connsiteX139" fmla="*/ 448079 w 817085"/>
              <a:gd name="connsiteY139" fmla="*/ 309003 h 817085"/>
              <a:gd name="connsiteX140" fmla="*/ 437154 w 817085"/>
              <a:gd name="connsiteY140" fmla="*/ 326070 h 817085"/>
              <a:gd name="connsiteX141" fmla="*/ 487615 w 817085"/>
              <a:gd name="connsiteY141" fmla="*/ 777549 h 817085"/>
              <a:gd name="connsiteX142" fmla="*/ 474436 w 817085"/>
              <a:gd name="connsiteY142" fmla="*/ 790727 h 817085"/>
              <a:gd name="connsiteX143" fmla="*/ 461258 w 817085"/>
              <a:gd name="connsiteY143" fmla="*/ 777549 h 817085"/>
              <a:gd name="connsiteX144" fmla="*/ 461258 w 817085"/>
              <a:gd name="connsiteY144" fmla="*/ 658940 h 817085"/>
              <a:gd name="connsiteX145" fmla="*/ 487615 w 817085"/>
              <a:gd name="connsiteY145" fmla="*/ 658940 h 817085"/>
              <a:gd name="connsiteX146" fmla="*/ 487615 w 817085"/>
              <a:gd name="connsiteY146" fmla="*/ 777549 h 817085"/>
              <a:gd name="connsiteX147" fmla="*/ 487615 w 817085"/>
              <a:gd name="connsiteY147" fmla="*/ 632582 h 817085"/>
              <a:gd name="connsiteX148" fmla="*/ 461258 w 817085"/>
              <a:gd name="connsiteY148" fmla="*/ 632582 h 817085"/>
              <a:gd name="connsiteX149" fmla="*/ 461258 w 817085"/>
              <a:gd name="connsiteY149" fmla="*/ 579867 h 817085"/>
              <a:gd name="connsiteX150" fmla="*/ 487615 w 817085"/>
              <a:gd name="connsiteY150" fmla="*/ 579867 h 817085"/>
              <a:gd name="connsiteX151" fmla="*/ 487615 w 817085"/>
              <a:gd name="connsiteY151" fmla="*/ 632582 h 817085"/>
              <a:gd name="connsiteX152" fmla="*/ 487615 w 817085"/>
              <a:gd name="connsiteY152" fmla="*/ 553509 h 817085"/>
              <a:gd name="connsiteX153" fmla="*/ 461258 w 817085"/>
              <a:gd name="connsiteY153" fmla="*/ 553509 h 817085"/>
              <a:gd name="connsiteX154" fmla="*/ 461258 w 817085"/>
              <a:gd name="connsiteY154" fmla="*/ 433029 h 817085"/>
              <a:gd name="connsiteX155" fmla="*/ 474436 w 817085"/>
              <a:gd name="connsiteY155" fmla="*/ 434900 h 817085"/>
              <a:gd name="connsiteX156" fmla="*/ 487615 w 817085"/>
              <a:gd name="connsiteY156" fmla="*/ 433029 h 817085"/>
              <a:gd name="connsiteX157" fmla="*/ 487615 w 817085"/>
              <a:gd name="connsiteY157" fmla="*/ 553509 h 817085"/>
              <a:gd name="connsiteX158" fmla="*/ 474436 w 817085"/>
              <a:gd name="connsiteY158" fmla="*/ 408543 h 817085"/>
              <a:gd name="connsiteX159" fmla="*/ 448079 w 817085"/>
              <a:gd name="connsiteY159" fmla="*/ 382185 h 817085"/>
              <a:gd name="connsiteX160" fmla="*/ 474436 w 817085"/>
              <a:gd name="connsiteY160" fmla="*/ 355827 h 817085"/>
              <a:gd name="connsiteX161" fmla="*/ 500794 w 817085"/>
              <a:gd name="connsiteY161" fmla="*/ 382185 h 817085"/>
              <a:gd name="connsiteX162" fmla="*/ 474436 w 817085"/>
              <a:gd name="connsiteY162" fmla="*/ 408543 h 817085"/>
              <a:gd name="connsiteX163" fmla="*/ 605223 w 817085"/>
              <a:gd name="connsiteY163" fmla="*/ 779209 h 817085"/>
              <a:gd name="connsiteX164" fmla="*/ 606224 w 817085"/>
              <a:gd name="connsiteY164" fmla="*/ 783018 h 817085"/>
              <a:gd name="connsiteX165" fmla="*/ 598515 w 817085"/>
              <a:gd name="connsiteY165" fmla="*/ 790727 h 817085"/>
              <a:gd name="connsiteX166" fmla="*/ 592163 w 817085"/>
              <a:gd name="connsiteY166" fmla="*/ 790727 h 817085"/>
              <a:gd name="connsiteX167" fmla="*/ 585415 w 817085"/>
              <a:gd name="connsiteY167" fmla="*/ 786761 h 817085"/>
              <a:gd name="connsiteX168" fmla="*/ 513973 w 817085"/>
              <a:gd name="connsiteY168" fmla="*/ 658162 h 817085"/>
              <a:gd name="connsiteX169" fmla="*/ 513973 w 817085"/>
              <a:gd name="connsiteY169" fmla="*/ 616978 h 817085"/>
              <a:gd name="connsiteX170" fmla="*/ 605223 w 817085"/>
              <a:gd name="connsiteY170" fmla="*/ 779209 h 817085"/>
              <a:gd name="connsiteX171" fmla="*/ 553509 w 817085"/>
              <a:gd name="connsiteY171" fmla="*/ 355827 h 817085"/>
              <a:gd name="connsiteX172" fmla="*/ 540330 w 817085"/>
              <a:gd name="connsiteY172" fmla="*/ 369006 h 817085"/>
              <a:gd name="connsiteX173" fmla="*/ 525280 w 817085"/>
              <a:gd name="connsiteY173" fmla="*/ 369006 h 817085"/>
              <a:gd name="connsiteX174" fmla="*/ 474436 w 817085"/>
              <a:gd name="connsiteY174" fmla="*/ 329470 h 817085"/>
              <a:gd name="connsiteX175" fmla="*/ 469073 w 817085"/>
              <a:gd name="connsiteY175" fmla="*/ 330010 h 817085"/>
              <a:gd name="connsiteX176" fmla="*/ 473751 w 817085"/>
              <a:gd name="connsiteY176" fmla="*/ 316291 h 817085"/>
              <a:gd name="connsiteX177" fmla="*/ 553509 w 817085"/>
              <a:gd name="connsiteY177" fmla="*/ 316291 h 817085"/>
              <a:gd name="connsiteX178" fmla="*/ 553509 w 817085"/>
              <a:gd name="connsiteY178" fmla="*/ 355827 h 817085"/>
              <a:gd name="connsiteX179" fmla="*/ 632582 w 817085"/>
              <a:gd name="connsiteY179" fmla="*/ 276755 h 817085"/>
              <a:gd name="connsiteX180" fmla="*/ 619403 w 817085"/>
              <a:gd name="connsiteY180" fmla="*/ 289933 h 817085"/>
              <a:gd name="connsiteX181" fmla="*/ 579867 w 817085"/>
              <a:gd name="connsiteY181" fmla="*/ 289933 h 817085"/>
              <a:gd name="connsiteX182" fmla="*/ 579867 w 817085"/>
              <a:gd name="connsiteY182" fmla="*/ 184503 h 817085"/>
              <a:gd name="connsiteX183" fmla="*/ 553509 w 817085"/>
              <a:gd name="connsiteY183" fmla="*/ 184503 h 817085"/>
              <a:gd name="connsiteX184" fmla="*/ 553509 w 817085"/>
              <a:gd name="connsiteY184" fmla="*/ 289933 h 817085"/>
              <a:gd name="connsiteX185" fmla="*/ 470206 w 817085"/>
              <a:gd name="connsiteY185" fmla="*/ 289933 h 817085"/>
              <a:gd name="connsiteX186" fmla="*/ 429273 w 817085"/>
              <a:gd name="connsiteY186" fmla="*/ 263576 h 817085"/>
              <a:gd name="connsiteX187" fmla="*/ 409070 w 817085"/>
              <a:gd name="connsiteY187" fmla="*/ 268333 h 817085"/>
              <a:gd name="connsiteX188" fmla="*/ 365896 w 817085"/>
              <a:gd name="connsiteY188" fmla="*/ 289933 h 817085"/>
              <a:gd name="connsiteX189" fmla="*/ 316291 w 817085"/>
              <a:gd name="connsiteY189" fmla="*/ 289933 h 817085"/>
              <a:gd name="connsiteX190" fmla="*/ 316291 w 817085"/>
              <a:gd name="connsiteY190" fmla="*/ 131788 h 817085"/>
              <a:gd name="connsiteX191" fmla="*/ 553509 w 817085"/>
              <a:gd name="connsiteY191" fmla="*/ 131788 h 817085"/>
              <a:gd name="connsiteX192" fmla="*/ 553509 w 817085"/>
              <a:gd name="connsiteY192" fmla="*/ 158145 h 817085"/>
              <a:gd name="connsiteX193" fmla="*/ 579867 w 817085"/>
              <a:gd name="connsiteY193" fmla="*/ 158145 h 817085"/>
              <a:gd name="connsiteX194" fmla="*/ 579867 w 817085"/>
              <a:gd name="connsiteY194" fmla="*/ 131788 h 817085"/>
              <a:gd name="connsiteX195" fmla="*/ 619403 w 817085"/>
              <a:gd name="connsiteY195" fmla="*/ 131788 h 817085"/>
              <a:gd name="connsiteX196" fmla="*/ 632582 w 817085"/>
              <a:gd name="connsiteY196" fmla="*/ 144967 h 817085"/>
              <a:gd name="connsiteX197" fmla="*/ 632582 w 817085"/>
              <a:gd name="connsiteY197" fmla="*/ 276755 h 817085"/>
              <a:gd name="connsiteX198" fmla="*/ 685297 w 817085"/>
              <a:gd name="connsiteY198" fmla="*/ 263576 h 817085"/>
              <a:gd name="connsiteX199" fmla="*/ 658940 w 817085"/>
              <a:gd name="connsiteY199" fmla="*/ 263576 h 817085"/>
              <a:gd name="connsiteX200" fmla="*/ 658940 w 817085"/>
              <a:gd name="connsiteY200" fmla="*/ 158145 h 817085"/>
              <a:gd name="connsiteX201" fmla="*/ 685297 w 817085"/>
              <a:gd name="connsiteY201" fmla="*/ 158145 h 817085"/>
              <a:gd name="connsiteX202" fmla="*/ 685297 w 817085"/>
              <a:gd name="connsiteY202" fmla="*/ 263576 h 817085"/>
              <a:gd name="connsiteX203" fmla="*/ 738012 w 817085"/>
              <a:gd name="connsiteY203" fmla="*/ 237218 h 817085"/>
              <a:gd name="connsiteX204" fmla="*/ 711655 w 817085"/>
              <a:gd name="connsiteY204" fmla="*/ 237218 h 817085"/>
              <a:gd name="connsiteX205" fmla="*/ 711655 w 817085"/>
              <a:gd name="connsiteY205" fmla="*/ 184503 h 817085"/>
              <a:gd name="connsiteX206" fmla="*/ 738012 w 817085"/>
              <a:gd name="connsiteY206" fmla="*/ 184503 h 817085"/>
              <a:gd name="connsiteX207" fmla="*/ 738012 w 817085"/>
              <a:gd name="connsiteY207" fmla="*/ 237218 h 817085"/>
              <a:gd name="connsiteX208" fmla="*/ 764370 w 817085"/>
              <a:gd name="connsiteY208" fmla="*/ 250397 h 817085"/>
              <a:gd name="connsiteX209" fmla="*/ 764370 w 817085"/>
              <a:gd name="connsiteY209" fmla="*/ 171324 h 817085"/>
              <a:gd name="connsiteX210" fmla="*/ 790727 w 817085"/>
              <a:gd name="connsiteY210" fmla="*/ 171324 h 817085"/>
              <a:gd name="connsiteX211" fmla="*/ 790754 w 817085"/>
              <a:gd name="connsiteY211" fmla="*/ 250397 h 817085"/>
              <a:gd name="connsiteX212" fmla="*/ 764370 w 817085"/>
              <a:gd name="connsiteY212" fmla="*/ 250397 h 817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</a:cxnLst>
            <a:rect l="l" t="t" r="r" b="b"/>
            <a:pathLst>
              <a:path w="817085" h="817085">
                <a:moveTo>
                  <a:pt x="790727" y="144967"/>
                </a:moveTo>
                <a:lnTo>
                  <a:pt x="764370" y="144967"/>
                </a:lnTo>
                <a:cubicBezTo>
                  <a:pt x="754657" y="144967"/>
                  <a:pt x="746249" y="150304"/>
                  <a:pt x="741676" y="158145"/>
                </a:cubicBezTo>
                <a:lnTo>
                  <a:pt x="711655" y="158145"/>
                </a:lnTo>
                <a:lnTo>
                  <a:pt x="711655" y="131788"/>
                </a:lnTo>
                <a:lnTo>
                  <a:pt x="656515" y="131788"/>
                </a:lnTo>
                <a:cubicBezTo>
                  <a:pt x="651059" y="116487"/>
                  <a:pt x="636562" y="105430"/>
                  <a:pt x="619403" y="105430"/>
                </a:cubicBezTo>
                <a:lnTo>
                  <a:pt x="579867" y="105430"/>
                </a:lnTo>
                <a:lnTo>
                  <a:pt x="566688" y="105430"/>
                </a:lnTo>
                <a:lnTo>
                  <a:pt x="559361" y="105430"/>
                </a:lnTo>
                <a:cubicBezTo>
                  <a:pt x="563894" y="97642"/>
                  <a:pt x="566688" y="88720"/>
                  <a:pt x="566688" y="79073"/>
                </a:cubicBezTo>
                <a:cubicBezTo>
                  <a:pt x="566688" y="50000"/>
                  <a:pt x="543045" y="26358"/>
                  <a:pt x="513973" y="26358"/>
                </a:cubicBezTo>
                <a:cubicBezTo>
                  <a:pt x="484900" y="26358"/>
                  <a:pt x="461258" y="50000"/>
                  <a:pt x="461258" y="79073"/>
                </a:cubicBezTo>
                <a:cubicBezTo>
                  <a:pt x="461258" y="88720"/>
                  <a:pt x="464052" y="97642"/>
                  <a:pt x="468585" y="105430"/>
                </a:cubicBezTo>
                <a:lnTo>
                  <a:pt x="421379" y="105430"/>
                </a:lnTo>
                <a:cubicBezTo>
                  <a:pt x="429747" y="94387"/>
                  <a:pt x="434900" y="80786"/>
                  <a:pt x="434900" y="65894"/>
                </a:cubicBezTo>
                <a:cubicBezTo>
                  <a:pt x="434900" y="29560"/>
                  <a:pt x="405340" y="0"/>
                  <a:pt x="369006" y="0"/>
                </a:cubicBezTo>
                <a:cubicBezTo>
                  <a:pt x="332672" y="0"/>
                  <a:pt x="303112" y="29560"/>
                  <a:pt x="303112" y="65894"/>
                </a:cubicBezTo>
                <a:cubicBezTo>
                  <a:pt x="303112" y="80786"/>
                  <a:pt x="308265" y="94387"/>
                  <a:pt x="316634" y="105430"/>
                </a:cubicBezTo>
                <a:lnTo>
                  <a:pt x="289933" y="105430"/>
                </a:lnTo>
                <a:lnTo>
                  <a:pt x="289933" y="144967"/>
                </a:lnTo>
                <a:lnTo>
                  <a:pt x="289933" y="316291"/>
                </a:lnTo>
                <a:lnTo>
                  <a:pt x="313194" y="316291"/>
                </a:lnTo>
                <a:lnTo>
                  <a:pt x="295179" y="325305"/>
                </a:lnTo>
                <a:cubicBezTo>
                  <a:pt x="289709" y="328033"/>
                  <a:pt x="283594" y="329470"/>
                  <a:pt x="277493" y="329470"/>
                </a:cubicBezTo>
                <a:lnTo>
                  <a:pt x="253283" y="329470"/>
                </a:lnTo>
                <a:cubicBezTo>
                  <a:pt x="242977" y="306763"/>
                  <a:pt x="225700" y="288510"/>
                  <a:pt x="204364" y="277058"/>
                </a:cubicBezTo>
                <a:cubicBezTo>
                  <a:pt x="254733" y="254324"/>
                  <a:pt x="289933" y="203718"/>
                  <a:pt x="289933" y="144967"/>
                </a:cubicBezTo>
                <a:cubicBezTo>
                  <a:pt x="289933" y="65037"/>
                  <a:pt x="224896" y="0"/>
                  <a:pt x="144967" y="0"/>
                </a:cubicBezTo>
                <a:cubicBezTo>
                  <a:pt x="65037" y="0"/>
                  <a:pt x="0" y="65037"/>
                  <a:pt x="0" y="144967"/>
                </a:cubicBezTo>
                <a:cubicBezTo>
                  <a:pt x="0" y="206630"/>
                  <a:pt x="38759" y="259280"/>
                  <a:pt x="93148" y="280194"/>
                </a:cubicBezTo>
                <a:cubicBezTo>
                  <a:pt x="61057" y="299923"/>
                  <a:pt x="39536" y="335242"/>
                  <a:pt x="39536" y="375596"/>
                </a:cubicBezTo>
                <a:lnTo>
                  <a:pt x="39536" y="553509"/>
                </a:lnTo>
                <a:lnTo>
                  <a:pt x="52715" y="553509"/>
                </a:lnTo>
                <a:lnTo>
                  <a:pt x="52715" y="817085"/>
                </a:lnTo>
                <a:lnTo>
                  <a:pt x="133040" y="817085"/>
                </a:lnTo>
                <a:lnTo>
                  <a:pt x="158145" y="817085"/>
                </a:lnTo>
                <a:lnTo>
                  <a:pt x="250397" y="817085"/>
                </a:lnTo>
                <a:lnTo>
                  <a:pt x="250397" y="553509"/>
                </a:lnTo>
                <a:lnTo>
                  <a:pt x="263576" y="553509"/>
                </a:lnTo>
                <a:lnTo>
                  <a:pt x="263576" y="421721"/>
                </a:lnTo>
                <a:lnTo>
                  <a:pt x="266778" y="421721"/>
                </a:lnTo>
                <a:cubicBezTo>
                  <a:pt x="284069" y="421721"/>
                  <a:pt x="300780" y="418058"/>
                  <a:pt x="316475" y="410809"/>
                </a:cubicBezTo>
                <a:lnTo>
                  <a:pt x="426848" y="359860"/>
                </a:lnTo>
                <a:cubicBezTo>
                  <a:pt x="423659" y="366660"/>
                  <a:pt x="421721" y="374172"/>
                  <a:pt x="421721" y="382185"/>
                </a:cubicBezTo>
                <a:cubicBezTo>
                  <a:pt x="421721" y="395443"/>
                  <a:pt x="426795" y="407422"/>
                  <a:pt x="434900" y="416687"/>
                </a:cubicBezTo>
                <a:lnTo>
                  <a:pt x="434900" y="553509"/>
                </a:lnTo>
                <a:lnTo>
                  <a:pt x="434900" y="563222"/>
                </a:lnTo>
                <a:lnTo>
                  <a:pt x="320627" y="766333"/>
                </a:lnTo>
                <a:cubicBezTo>
                  <a:pt x="317780" y="771421"/>
                  <a:pt x="316278" y="777193"/>
                  <a:pt x="316278" y="783018"/>
                </a:cubicBezTo>
                <a:cubicBezTo>
                  <a:pt x="316278" y="801811"/>
                  <a:pt x="331552" y="817085"/>
                  <a:pt x="350345" y="817085"/>
                </a:cubicBezTo>
                <a:lnTo>
                  <a:pt x="356697" y="817085"/>
                </a:lnTo>
                <a:cubicBezTo>
                  <a:pt x="369046" y="817085"/>
                  <a:pt x="380459" y="810377"/>
                  <a:pt x="386481" y="799557"/>
                </a:cubicBezTo>
                <a:lnTo>
                  <a:pt x="434900" y="712406"/>
                </a:lnTo>
                <a:lnTo>
                  <a:pt x="434900" y="777549"/>
                </a:lnTo>
                <a:cubicBezTo>
                  <a:pt x="434900" y="799346"/>
                  <a:pt x="452639" y="817085"/>
                  <a:pt x="474436" y="817085"/>
                </a:cubicBezTo>
                <a:cubicBezTo>
                  <a:pt x="496234" y="817085"/>
                  <a:pt x="513973" y="799346"/>
                  <a:pt x="513973" y="777549"/>
                </a:cubicBezTo>
                <a:lnTo>
                  <a:pt x="513973" y="712432"/>
                </a:lnTo>
                <a:lnTo>
                  <a:pt x="562379" y="799557"/>
                </a:lnTo>
                <a:cubicBezTo>
                  <a:pt x="568375" y="810364"/>
                  <a:pt x="579788" y="817085"/>
                  <a:pt x="592163" y="817085"/>
                </a:cubicBezTo>
                <a:lnTo>
                  <a:pt x="598515" y="817085"/>
                </a:lnTo>
                <a:cubicBezTo>
                  <a:pt x="617308" y="817085"/>
                  <a:pt x="632582" y="801811"/>
                  <a:pt x="632582" y="783018"/>
                </a:cubicBezTo>
                <a:cubicBezTo>
                  <a:pt x="632582" y="777206"/>
                  <a:pt x="631080" y="771421"/>
                  <a:pt x="628207" y="766307"/>
                </a:cubicBezTo>
                <a:lnTo>
                  <a:pt x="513973" y="563248"/>
                </a:lnTo>
                <a:lnTo>
                  <a:pt x="513973" y="553509"/>
                </a:lnTo>
                <a:lnTo>
                  <a:pt x="513973" y="416687"/>
                </a:lnTo>
                <a:cubicBezTo>
                  <a:pt x="519271" y="410625"/>
                  <a:pt x="523198" y="403390"/>
                  <a:pt x="525280" y="395364"/>
                </a:cubicBezTo>
                <a:lnTo>
                  <a:pt x="540330" y="395364"/>
                </a:lnTo>
                <a:cubicBezTo>
                  <a:pt x="562128" y="395364"/>
                  <a:pt x="579867" y="377625"/>
                  <a:pt x="579867" y="355827"/>
                </a:cubicBezTo>
                <a:lnTo>
                  <a:pt x="579867" y="316291"/>
                </a:lnTo>
                <a:lnTo>
                  <a:pt x="619403" y="316291"/>
                </a:lnTo>
                <a:cubicBezTo>
                  <a:pt x="636562" y="316291"/>
                  <a:pt x="651059" y="305234"/>
                  <a:pt x="656515" y="289933"/>
                </a:cubicBezTo>
                <a:lnTo>
                  <a:pt x="711655" y="289933"/>
                </a:lnTo>
                <a:lnTo>
                  <a:pt x="711655" y="263576"/>
                </a:lnTo>
                <a:lnTo>
                  <a:pt x="741676" y="263576"/>
                </a:lnTo>
                <a:cubicBezTo>
                  <a:pt x="746249" y="271417"/>
                  <a:pt x="754657" y="276755"/>
                  <a:pt x="764370" y="276755"/>
                </a:cubicBezTo>
                <a:lnTo>
                  <a:pt x="790727" y="276755"/>
                </a:lnTo>
                <a:cubicBezTo>
                  <a:pt x="805264" y="276755"/>
                  <a:pt x="817085" y="264933"/>
                  <a:pt x="817085" y="250397"/>
                </a:cubicBezTo>
                <a:lnTo>
                  <a:pt x="817085" y="171324"/>
                </a:lnTo>
                <a:cubicBezTo>
                  <a:pt x="817085" y="156788"/>
                  <a:pt x="805264" y="144967"/>
                  <a:pt x="790727" y="144967"/>
                </a:cubicBezTo>
                <a:close/>
                <a:moveTo>
                  <a:pt x="434900" y="658149"/>
                </a:moveTo>
                <a:lnTo>
                  <a:pt x="363458" y="786747"/>
                </a:lnTo>
                <a:cubicBezTo>
                  <a:pt x="362087" y="789199"/>
                  <a:pt x="359491" y="790727"/>
                  <a:pt x="356697" y="790727"/>
                </a:cubicBezTo>
                <a:lnTo>
                  <a:pt x="350345" y="790727"/>
                </a:lnTo>
                <a:cubicBezTo>
                  <a:pt x="346101" y="790727"/>
                  <a:pt x="342635" y="787261"/>
                  <a:pt x="342635" y="783018"/>
                </a:cubicBezTo>
                <a:cubicBezTo>
                  <a:pt x="342635" y="781687"/>
                  <a:pt x="342978" y="780382"/>
                  <a:pt x="343611" y="779236"/>
                </a:cubicBezTo>
                <a:lnTo>
                  <a:pt x="434900" y="616965"/>
                </a:lnTo>
                <a:lnTo>
                  <a:pt x="434900" y="658149"/>
                </a:lnTo>
                <a:close/>
                <a:moveTo>
                  <a:pt x="513973" y="52715"/>
                </a:moveTo>
                <a:cubicBezTo>
                  <a:pt x="528509" y="52715"/>
                  <a:pt x="540330" y="64537"/>
                  <a:pt x="540330" y="79073"/>
                </a:cubicBezTo>
                <a:cubicBezTo>
                  <a:pt x="540330" y="93609"/>
                  <a:pt x="528509" y="105430"/>
                  <a:pt x="513973" y="105430"/>
                </a:cubicBezTo>
                <a:cubicBezTo>
                  <a:pt x="499437" y="105430"/>
                  <a:pt x="487615" y="93609"/>
                  <a:pt x="487615" y="79073"/>
                </a:cubicBezTo>
                <a:cubicBezTo>
                  <a:pt x="487615" y="64537"/>
                  <a:pt x="499437" y="52715"/>
                  <a:pt x="513973" y="52715"/>
                </a:cubicBezTo>
                <a:close/>
                <a:moveTo>
                  <a:pt x="369006" y="26358"/>
                </a:moveTo>
                <a:cubicBezTo>
                  <a:pt x="390804" y="26358"/>
                  <a:pt x="408543" y="44096"/>
                  <a:pt x="408543" y="65894"/>
                </a:cubicBezTo>
                <a:cubicBezTo>
                  <a:pt x="408543" y="87692"/>
                  <a:pt x="390804" y="105430"/>
                  <a:pt x="369006" y="105430"/>
                </a:cubicBezTo>
                <a:cubicBezTo>
                  <a:pt x="347208" y="105430"/>
                  <a:pt x="329470" y="87692"/>
                  <a:pt x="329470" y="65894"/>
                </a:cubicBezTo>
                <a:cubicBezTo>
                  <a:pt x="329470" y="44096"/>
                  <a:pt x="347208" y="26358"/>
                  <a:pt x="369006" y="26358"/>
                </a:cubicBezTo>
                <a:close/>
                <a:moveTo>
                  <a:pt x="26358" y="144967"/>
                </a:moveTo>
                <a:cubicBezTo>
                  <a:pt x="26358" y="79560"/>
                  <a:pt x="79560" y="26358"/>
                  <a:pt x="144967" y="26358"/>
                </a:cubicBezTo>
                <a:cubicBezTo>
                  <a:pt x="210373" y="26358"/>
                  <a:pt x="263576" y="79560"/>
                  <a:pt x="263576" y="144967"/>
                </a:cubicBezTo>
                <a:cubicBezTo>
                  <a:pt x="263576" y="210373"/>
                  <a:pt x="210373" y="263576"/>
                  <a:pt x="144967" y="263576"/>
                </a:cubicBezTo>
                <a:cubicBezTo>
                  <a:pt x="79560" y="263576"/>
                  <a:pt x="26358" y="210373"/>
                  <a:pt x="26358" y="144967"/>
                </a:cubicBezTo>
                <a:close/>
                <a:moveTo>
                  <a:pt x="79073" y="790727"/>
                </a:moveTo>
                <a:lnTo>
                  <a:pt x="79073" y="553509"/>
                </a:lnTo>
                <a:lnTo>
                  <a:pt x="106682" y="553509"/>
                </a:lnTo>
                <a:lnTo>
                  <a:pt x="130404" y="790727"/>
                </a:lnTo>
                <a:lnTo>
                  <a:pt x="79073" y="790727"/>
                </a:lnTo>
                <a:close/>
                <a:moveTo>
                  <a:pt x="224039" y="790727"/>
                </a:moveTo>
                <a:lnTo>
                  <a:pt x="158145" y="790727"/>
                </a:lnTo>
                <a:lnTo>
                  <a:pt x="156894" y="790727"/>
                </a:lnTo>
                <a:lnTo>
                  <a:pt x="133172" y="553509"/>
                </a:lnTo>
                <a:lnTo>
                  <a:pt x="224039" y="553509"/>
                </a:lnTo>
                <a:lnTo>
                  <a:pt x="224039" y="790727"/>
                </a:lnTo>
                <a:close/>
                <a:moveTo>
                  <a:pt x="237218" y="527152"/>
                </a:moveTo>
                <a:lnTo>
                  <a:pt x="65894" y="527152"/>
                </a:lnTo>
                <a:lnTo>
                  <a:pt x="65894" y="375596"/>
                </a:lnTo>
                <a:cubicBezTo>
                  <a:pt x="65894" y="328363"/>
                  <a:pt x="104323" y="289933"/>
                  <a:pt x="151556" y="289933"/>
                </a:cubicBezTo>
                <a:cubicBezTo>
                  <a:pt x="181090" y="289933"/>
                  <a:pt x="207935" y="305339"/>
                  <a:pt x="223460" y="329470"/>
                </a:cubicBezTo>
                <a:lnTo>
                  <a:pt x="138377" y="329470"/>
                </a:lnTo>
                <a:cubicBezTo>
                  <a:pt x="112942" y="329470"/>
                  <a:pt x="92252" y="350160"/>
                  <a:pt x="92252" y="375596"/>
                </a:cubicBezTo>
                <a:cubicBezTo>
                  <a:pt x="92252" y="401031"/>
                  <a:pt x="112942" y="421721"/>
                  <a:pt x="138377" y="421721"/>
                </a:cubicBezTo>
                <a:lnTo>
                  <a:pt x="237218" y="421721"/>
                </a:lnTo>
                <a:lnTo>
                  <a:pt x="237218" y="527152"/>
                </a:lnTo>
                <a:close/>
                <a:moveTo>
                  <a:pt x="197682" y="355827"/>
                </a:moveTo>
                <a:lnTo>
                  <a:pt x="197682" y="395364"/>
                </a:lnTo>
                <a:lnTo>
                  <a:pt x="138377" y="395364"/>
                </a:lnTo>
                <a:cubicBezTo>
                  <a:pt x="127478" y="395364"/>
                  <a:pt x="118609" y="386494"/>
                  <a:pt x="118609" y="375596"/>
                </a:cubicBezTo>
                <a:cubicBezTo>
                  <a:pt x="118609" y="364697"/>
                  <a:pt x="127478" y="355827"/>
                  <a:pt x="138377" y="355827"/>
                </a:cubicBezTo>
                <a:lnTo>
                  <a:pt x="197682" y="355827"/>
                </a:lnTo>
                <a:close/>
                <a:moveTo>
                  <a:pt x="437154" y="326070"/>
                </a:moveTo>
                <a:lnTo>
                  <a:pt x="305445" y="386863"/>
                </a:lnTo>
                <a:cubicBezTo>
                  <a:pt x="293228" y="392504"/>
                  <a:pt x="280234" y="395364"/>
                  <a:pt x="266778" y="395364"/>
                </a:cubicBezTo>
                <a:lnTo>
                  <a:pt x="224039" y="395364"/>
                </a:lnTo>
                <a:lnTo>
                  <a:pt x="224039" y="355827"/>
                </a:lnTo>
                <a:lnTo>
                  <a:pt x="277493" y="355827"/>
                </a:lnTo>
                <a:cubicBezTo>
                  <a:pt x="287653" y="355827"/>
                  <a:pt x="297854" y="353416"/>
                  <a:pt x="306960" y="348882"/>
                </a:cubicBezTo>
                <a:lnTo>
                  <a:pt x="420852" y="291923"/>
                </a:lnTo>
                <a:cubicBezTo>
                  <a:pt x="423461" y="290619"/>
                  <a:pt x="426373" y="289947"/>
                  <a:pt x="429286" y="289947"/>
                </a:cubicBezTo>
                <a:cubicBezTo>
                  <a:pt x="439644" y="289933"/>
                  <a:pt x="448079" y="298368"/>
                  <a:pt x="448079" y="309003"/>
                </a:cubicBezTo>
                <a:cubicBezTo>
                  <a:pt x="448079" y="316317"/>
                  <a:pt x="443796" y="322999"/>
                  <a:pt x="437154" y="326070"/>
                </a:cubicBezTo>
                <a:close/>
                <a:moveTo>
                  <a:pt x="487615" y="777549"/>
                </a:moveTo>
                <a:cubicBezTo>
                  <a:pt x="487615" y="784823"/>
                  <a:pt x="481711" y="790727"/>
                  <a:pt x="474436" y="790727"/>
                </a:cubicBezTo>
                <a:cubicBezTo>
                  <a:pt x="467162" y="790727"/>
                  <a:pt x="461258" y="784823"/>
                  <a:pt x="461258" y="777549"/>
                </a:cubicBezTo>
                <a:lnTo>
                  <a:pt x="461258" y="658940"/>
                </a:lnTo>
                <a:lnTo>
                  <a:pt x="487615" y="658940"/>
                </a:lnTo>
                <a:lnTo>
                  <a:pt x="487615" y="777549"/>
                </a:lnTo>
                <a:close/>
                <a:moveTo>
                  <a:pt x="487615" y="632582"/>
                </a:moveTo>
                <a:lnTo>
                  <a:pt x="461258" y="632582"/>
                </a:lnTo>
                <a:lnTo>
                  <a:pt x="461258" y="579867"/>
                </a:lnTo>
                <a:lnTo>
                  <a:pt x="487615" y="579867"/>
                </a:lnTo>
                <a:lnTo>
                  <a:pt x="487615" y="632582"/>
                </a:lnTo>
                <a:close/>
                <a:moveTo>
                  <a:pt x="487615" y="553509"/>
                </a:moveTo>
                <a:lnTo>
                  <a:pt x="461258" y="553509"/>
                </a:lnTo>
                <a:lnTo>
                  <a:pt x="461258" y="433029"/>
                </a:lnTo>
                <a:cubicBezTo>
                  <a:pt x="465501" y="434136"/>
                  <a:pt x="469863" y="434900"/>
                  <a:pt x="474436" y="434900"/>
                </a:cubicBezTo>
                <a:cubicBezTo>
                  <a:pt x="479010" y="434900"/>
                  <a:pt x="483372" y="434136"/>
                  <a:pt x="487615" y="433029"/>
                </a:cubicBezTo>
                <a:lnTo>
                  <a:pt x="487615" y="553509"/>
                </a:lnTo>
                <a:close/>
                <a:moveTo>
                  <a:pt x="474436" y="408543"/>
                </a:moveTo>
                <a:cubicBezTo>
                  <a:pt x="459900" y="408543"/>
                  <a:pt x="448079" y="396721"/>
                  <a:pt x="448079" y="382185"/>
                </a:cubicBezTo>
                <a:cubicBezTo>
                  <a:pt x="448079" y="367649"/>
                  <a:pt x="459900" y="355827"/>
                  <a:pt x="474436" y="355827"/>
                </a:cubicBezTo>
                <a:cubicBezTo>
                  <a:pt x="488973" y="355827"/>
                  <a:pt x="500794" y="367649"/>
                  <a:pt x="500794" y="382185"/>
                </a:cubicBezTo>
                <a:cubicBezTo>
                  <a:pt x="500794" y="396721"/>
                  <a:pt x="488973" y="408543"/>
                  <a:pt x="474436" y="408543"/>
                </a:cubicBezTo>
                <a:close/>
                <a:moveTo>
                  <a:pt x="605223" y="779209"/>
                </a:moveTo>
                <a:cubicBezTo>
                  <a:pt x="605882" y="780382"/>
                  <a:pt x="606224" y="781687"/>
                  <a:pt x="606224" y="783018"/>
                </a:cubicBezTo>
                <a:cubicBezTo>
                  <a:pt x="606224" y="787261"/>
                  <a:pt x="602758" y="790727"/>
                  <a:pt x="598515" y="790727"/>
                </a:cubicBezTo>
                <a:lnTo>
                  <a:pt x="592163" y="790727"/>
                </a:lnTo>
                <a:cubicBezTo>
                  <a:pt x="589356" y="790727"/>
                  <a:pt x="586786" y="789212"/>
                  <a:pt x="585415" y="786761"/>
                </a:cubicBezTo>
                <a:lnTo>
                  <a:pt x="513973" y="658162"/>
                </a:lnTo>
                <a:lnTo>
                  <a:pt x="513973" y="616978"/>
                </a:lnTo>
                <a:lnTo>
                  <a:pt x="605223" y="779209"/>
                </a:lnTo>
                <a:close/>
                <a:moveTo>
                  <a:pt x="553509" y="355827"/>
                </a:moveTo>
                <a:cubicBezTo>
                  <a:pt x="553509" y="363102"/>
                  <a:pt x="547605" y="369006"/>
                  <a:pt x="540330" y="369006"/>
                </a:cubicBezTo>
                <a:lnTo>
                  <a:pt x="525280" y="369006"/>
                </a:lnTo>
                <a:cubicBezTo>
                  <a:pt x="519389" y="346325"/>
                  <a:pt x="498936" y="329470"/>
                  <a:pt x="474436" y="329470"/>
                </a:cubicBezTo>
                <a:cubicBezTo>
                  <a:pt x="472605" y="329470"/>
                  <a:pt x="470865" y="329826"/>
                  <a:pt x="469073" y="330010"/>
                </a:cubicBezTo>
                <a:cubicBezTo>
                  <a:pt x="471313" y="325753"/>
                  <a:pt x="472934" y="321141"/>
                  <a:pt x="473751" y="316291"/>
                </a:cubicBezTo>
                <a:lnTo>
                  <a:pt x="553509" y="316291"/>
                </a:lnTo>
                <a:lnTo>
                  <a:pt x="553509" y="355827"/>
                </a:lnTo>
                <a:close/>
                <a:moveTo>
                  <a:pt x="632582" y="276755"/>
                </a:moveTo>
                <a:cubicBezTo>
                  <a:pt x="632582" y="284029"/>
                  <a:pt x="626678" y="289933"/>
                  <a:pt x="619403" y="289933"/>
                </a:cubicBezTo>
                <a:lnTo>
                  <a:pt x="579867" y="289933"/>
                </a:lnTo>
                <a:lnTo>
                  <a:pt x="579867" y="184503"/>
                </a:lnTo>
                <a:lnTo>
                  <a:pt x="553509" y="184503"/>
                </a:lnTo>
                <a:lnTo>
                  <a:pt x="553509" y="289933"/>
                </a:lnTo>
                <a:lnTo>
                  <a:pt x="470206" y="289933"/>
                </a:lnTo>
                <a:cubicBezTo>
                  <a:pt x="463050" y="274422"/>
                  <a:pt x="447446" y="263576"/>
                  <a:pt x="429273" y="263576"/>
                </a:cubicBezTo>
                <a:cubicBezTo>
                  <a:pt x="422314" y="263576"/>
                  <a:pt x="415316" y="265223"/>
                  <a:pt x="409070" y="268333"/>
                </a:cubicBezTo>
                <a:lnTo>
                  <a:pt x="365896" y="289933"/>
                </a:lnTo>
                <a:lnTo>
                  <a:pt x="316291" y="289933"/>
                </a:lnTo>
                <a:lnTo>
                  <a:pt x="316291" y="131788"/>
                </a:lnTo>
                <a:lnTo>
                  <a:pt x="553509" y="131788"/>
                </a:lnTo>
                <a:lnTo>
                  <a:pt x="553509" y="158145"/>
                </a:lnTo>
                <a:lnTo>
                  <a:pt x="579867" y="158145"/>
                </a:lnTo>
                <a:lnTo>
                  <a:pt x="579867" y="131788"/>
                </a:lnTo>
                <a:lnTo>
                  <a:pt x="619403" y="131788"/>
                </a:lnTo>
                <a:cubicBezTo>
                  <a:pt x="626678" y="131788"/>
                  <a:pt x="632582" y="137692"/>
                  <a:pt x="632582" y="144967"/>
                </a:cubicBezTo>
                <a:lnTo>
                  <a:pt x="632582" y="276755"/>
                </a:lnTo>
                <a:close/>
                <a:moveTo>
                  <a:pt x="685297" y="263576"/>
                </a:moveTo>
                <a:lnTo>
                  <a:pt x="658940" y="263576"/>
                </a:lnTo>
                <a:lnTo>
                  <a:pt x="658940" y="158145"/>
                </a:lnTo>
                <a:lnTo>
                  <a:pt x="685297" y="158145"/>
                </a:lnTo>
                <a:lnTo>
                  <a:pt x="685297" y="263576"/>
                </a:lnTo>
                <a:close/>
                <a:moveTo>
                  <a:pt x="738012" y="237218"/>
                </a:moveTo>
                <a:lnTo>
                  <a:pt x="711655" y="237218"/>
                </a:lnTo>
                <a:lnTo>
                  <a:pt x="711655" y="184503"/>
                </a:lnTo>
                <a:lnTo>
                  <a:pt x="738012" y="184503"/>
                </a:lnTo>
                <a:lnTo>
                  <a:pt x="738012" y="237218"/>
                </a:lnTo>
                <a:close/>
                <a:moveTo>
                  <a:pt x="764370" y="250397"/>
                </a:moveTo>
                <a:lnTo>
                  <a:pt x="764370" y="171324"/>
                </a:lnTo>
                <a:lnTo>
                  <a:pt x="790727" y="171324"/>
                </a:lnTo>
                <a:lnTo>
                  <a:pt x="790754" y="250397"/>
                </a:lnTo>
                <a:lnTo>
                  <a:pt x="764370" y="250397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50000"/>
                </a:schemeClr>
              </a:gs>
            </a:gsLst>
            <a:lin ang="5400000" scaled="0"/>
          </a:gradFill>
          <a:ln w="163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31" name="任意多边形: 形状 130">
            <a:extLst>
              <a:ext uri="{FF2B5EF4-FFF2-40B4-BE49-F238E27FC236}">
                <a16:creationId xmlns:a16="http://schemas.microsoft.com/office/drawing/2014/main" xmlns="" id="{37768C19-31BC-4412-A138-43115B42EB19}"/>
              </a:ext>
            </a:extLst>
          </p:cNvPr>
          <p:cNvSpPr/>
          <p:nvPr/>
        </p:nvSpPr>
        <p:spPr>
          <a:xfrm>
            <a:off x="888779" y="3715835"/>
            <a:ext cx="69544" cy="23181"/>
          </a:xfrm>
          <a:custGeom>
            <a:avLst/>
            <a:gdLst>
              <a:gd name="connsiteX0" fmla="*/ 0 w 69544"/>
              <a:gd name="connsiteY0" fmla="*/ 0 h 23181"/>
              <a:gd name="connsiteX1" fmla="*/ 69545 w 69544"/>
              <a:gd name="connsiteY1" fmla="*/ 0 h 23181"/>
              <a:gd name="connsiteX2" fmla="*/ 69545 w 69544"/>
              <a:gd name="connsiteY2" fmla="*/ 23182 h 23181"/>
              <a:gd name="connsiteX3" fmla="*/ 0 w 69544"/>
              <a:gd name="connsiteY3" fmla="*/ 23182 h 23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544" h="23181">
                <a:moveTo>
                  <a:pt x="0" y="0"/>
                </a:moveTo>
                <a:lnTo>
                  <a:pt x="69545" y="0"/>
                </a:lnTo>
                <a:lnTo>
                  <a:pt x="69545" y="23182"/>
                </a:lnTo>
                <a:lnTo>
                  <a:pt x="0" y="23182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50000"/>
                </a:schemeClr>
              </a:gs>
            </a:gsLst>
            <a:lin ang="5400000" scaled="0"/>
          </a:gradFill>
          <a:ln w="114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32" name="任意多边形: 形状 131">
            <a:extLst>
              <a:ext uri="{FF2B5EF4-FFF2-40B4-BE49-F238E27FC236}">
                <a16:creationId xmlns:a16="http://schemas.microsoft.com/office/drawing/2014/main" xmlns="" id="{BECD7E67-4412-4189-84F3-B8AA9341C593}"/>
              </a:ext>
            </a:extLst>
          </p:cNvPr>
          <p:cNvSpPr/>
          <p:nvPr/>
        </p:nvSpPr>
        <p:spPr>
          <a:xfrm>
            <a:off x="842416" y="3715835"/>
            <a:ext cx="23181" cy="23181"/>
          </a:xfrm>
          <a:custGeom>
            <a:avLst/>
            <a:gdLst>
              <a:gd name="connsiteX0" fmla="*/ 0 w 23181"/>
              <a:gd name="connsiteY0" fmla="*/ 0 h 23181"/>
              <a:gd name="connsiteX1" fmla="*/ 23182 w 23181"/>
              <a:gd name="connsiteY1" fmla="*/ 0 h 23181"/>
              <a:gd name="connsiteX2" fmla="*/ 23182 w 23181"/>
              <a:gd name="connsiteY2" fmla="*/ 23182 h 23181"/>
              <a:gd name="connsiteX3" fmla="*/ 0 w 23181"/>
              <a:gd name="connsiteY3" fmla="*/ 23182 h 23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81" h="23181">
                <a:moveTo>
                  <a:pt x="0" y="0"/>
                </a:moveTo>
                <a:lnTo>
                  <a:pt x="23182" y="0"/>
                </a:lnTo>
                <a:lnTo>
                  <a:pt x="23182" y="23182"/>
                </a:lnTo>
                <a:lnTo>
                  <a:pt x="0" y="23182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50000"/>
                </a:schemeClr>
              </a:gs>
            </a:gsLst>
            <a:lin ang="5400000" scaled="0"/>
          </a:gradFill>
          <a:ln w="114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33" name="任意多边形: 形状 132">
            <a:extLst>
              <a:ext uri="{FF2B5EF4-FFF2-40B4-BE49-F238E27FC236}">
                <a16:creationId xmlns:a16="http://schemas.microsoft.com/office/drawing/2014/main" xmlns="" id="{04FBED29-FBA2-4927-954B-93DE7632F8A3}"/>
              </a:ext>
            </a:extLst>
          </p:cNvPr>
          <p:cNvSpPr/>
          <p:nvPr/>
        </p:nvSpPr>
        <p:spPr>
          <a:xfrm>
            <a:off x="749690" y="4202648"/>
            <a:ext cx="74343" cy="69544"/>
          </a:xfrm>
          <a:custGeom>
            <a:avLst/>
            <a:gdLst>
              <a:gd name="connsiteX0" fmla="*/ 29974 w 74343"/>
              <a:gd name="connsiteY0" fmla="*/ 0 h 69544"/>
              <a:gd name="connsiteX1" fmla="*/ 23182 w 74343"/>
              <a:gd name="connsiteY1" fmla="*/ 0 h 69544"/>
              <a:gd name="connsiteX2" fmla="*/ 0 w 74343"/>
              <a:gd name="connsiteY2" fmla="*/ 23182 h 69544"/>
              <a:gd name="connsiteX3" fmla="*/ 0 w 74343"/>
              <a:gd name="connsiteY3" fmla="*/ 46363 h 69544"/>
              <a:gd name="connsiteX4" fmla="*/ 23182 w 74343"/>
              <a:gd name="connsiteY4" fmla="*/ 69545 h 69544"/>
              <a:gd name="connsiteX5" fmla="*/ 29974 w 74343"/>
              <a:gd name="connsiteY5" fmla="*/ 69545 h 69544"/>
              <a:gd name="connsiteX6" fmla="*/ 46363 w 74343"/>
              <a:gd name="connsiteY6" fmla="*/ 62753 h 69544"/>
              <a:gd name="connsiteX7" fmla="*/ 74343 w 74343"/>
              <a:gd name="connsiteY7" fmla="*/ 34772 h 69544"/>
              <a:gd name="connsiteX8" fmla="*/ 46363 w 74343"/>
              <a:gd name="connsiteY8" fmla="*/ 6792 h 69544"/>
              <a:gd name="connsiteX9" fmla="*/ 29974 w 74343"/>
              <a:gd name="connsiteY9" fmla="*/ 0 h 69544"/>
              <a:gd name="connsiteX10" fmla="*/ 29974 w 74343"/>
              <a:gd name="connsiteY10" fmla="*/ 46363 h 69544"/>
              <a:gd name="connsiteX11" fmla="*/ 23182 w 74343"/>
              <a:gd name="connsiteY11" fmla="*/ 46363 h 69544"/>
              <a:gd name="connsiteX12" fmla="*/ 23182 w 74343"/>
              <a:gd name="connsiteY12" fmla="*/ 23182 h 69544"/>
              <a:gd name="connsiteX13" fmla="*/ 29974 w 74343"/>
              <a:gd name="connsiteY13" fmla="*/ 23182 h 69544"/>
              <a:gd name="connsiteX14" fmla="*/ 41565 w 74343"/>
              <a:gd name="connsiteY14" fmla="*/ 34772 h 6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4343" h="69544">
                <a:moveTo>
                  <a:pt x="29974" y="0"/>
                </a:moveTo>
                <a:lnTo>
                  <a:pt x="23182" y="0"/>
                </a:lnTo>
                <a:cubicBezTo>
                  <a:pt x="10397" y="0"/>
                  <a:pt x="0" y="10397"/>
                  <a:pt x="0" y="23182"/>
                </a:cubicBezTo>
                <a:lnTo>
                  <a:pt x="0" y="46363"/>
                </a:lnTo>
                <a:cubicBezTo>
                  <a:pt x="0" y="59148"/>
                  <a:pt x="10397" y="69545"/>
                  <a:pt x="23182" y="69545"/>
                </a:cubicBezTo>
                <a:lnTo>
                  <a:pt x="29974" y="69545"/>
                </a:lnTo>
                <a:cubicBezTo>
                  <a:pt x="36163" y="69545"/>
                  <a:pt x="41982" y="67134"/>
                  <a:pt x="46363" y="62753"/>
                </a:cubicBezTo>
                <a:lnTo>
                  <a:pt x="74343" y="34772"/>
                </a:lnTo>
                <a:lnTo>
                  <a:pt x="46363" y="6792"/>
                </a:lnTo>
                <a:cubicBezTo>
                  <a:pt x="41982" y="2411"/>
                  <a:pt x="36163" y="0"/>
                  <a:pt x="29974" y="0"/>
                </a:cubicBezTo>
                <a:close/>
                <a:moveTo>
                  <a:pt x="29974" y="46363"/>
                </a:moveTo>
                <a:lnTo>
                  <a:pt x="23182" y="46363"/>
                </a:lnTo>
                <a:lnTo>
                  <a:pt x="23182" y="23182"/>
                </a:lnTo>
                <a:lnTo>
                  <a:pt x="29974" y="23182"/>
                </a:lnTo>
                <a:lnTo>
                  <a:pt x="41565" y="34772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50000"/>
                </a:schemeClr>
              </a:gs>
            </a:gsLst>
            <a:lin ang="5400000" scaled="0"/>
          </a:gradFill>
          <a:ln w="114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34" name="任意多边形: 形状 133">
            <a:extLst>
              <a:ext uri="{FF2B5EF4-FFF2-40B4-BE49-F238E27FC236}">
                <a16:creationId xmlns:a16="http://schemas.microsoft.com/office/drawing/2014/main" xmlns="" id="{B985B174-6A07-4A25-9AE9-C7B51EC47453}"/>
              </a:ext>
            </a:extLst>
          </p:cNvPr>
          <p:cNvSpPr/>
          <p:nvPr/>
        </p:nvSpPr>
        <p:spPr>
          <a:xfrm>
            <a:off x="865598" y="4202648"/>
            <a:ext cx="69544" cy="69544"/>
          </a:xfrm>
          <a:custGeom>
            <a:avLst/>
            <a:gdLst>
              <a:gd name="connsiteX0" fmla="*/ 46363 w 69544"/>
              <a:gd name="connsiteY0" fmla="*/ 0 h 69544"/>
              <a:gd name="connsiteX1" fmla="*/ 23182 w 69544"/>
              <a:gd name="connsiteY1" fmla="*/ 0 h 69544"/>
              <a:gd name="connsiteX2" fmla="*/ 0 w 69544"/>
              <a:gd name="connsiteY2" fmla="*/ 23182 h 69544"/>
              <a:gd name="connsiteX3" fmla="*/ 0 w 69544"/>
              <a:gd name="connsiteY3" fmla="*/ 46363 h 69544"/>
              <a:gd name="connsiteX4" fmla="*/ 23182 w 69544"/>
              <a:gd name="connsiteY4" fmla="*/ 69545 h 69544"/>
              <a:gd name="connsiteX5" fmla="*/ 46363 w 69544"/>
              <a:gd name="connsiteY5" fmla="*/ 69545 h 69544"/>
              <a:gd name="connsiteX6" fmla="*/ 69545 w 69544"/>
              <a:gd name="connsiteY6" fmla="*/ 46363 h 69544"/>
              <a:gd name="connsiteX7" fmla="*/ 69545 w 69544"/>
              <a:gd name="connsiteY7" fmla="*/ 23182 h 69544"/>
              <a:gd name="connsiteX8" fmla="*/ 46363 w 69544"/>
              <a:gd name="connsiteY8" fmla="*/ 0 h 69544"/>
              <a:gd name="connsiteX9" fmla="*/ 23182 w 69544"/>
              <a:gd name="connsiteY9" fmla="*/ 46363 h 69544"/>
              <a:gd name="connsiteX10" fmla="*/ 23182 w 69544"/>
              <a:gd name="connsiteY10" fmla="*/ 23182 h 69544"/>
              <a:gd name="connsiteX11" fmla="*/ 46363 w 69544"/>
              <a:gd name="connsiteY11" fmla="*/ 23182 h 69544"/>
              <a:gd name="connsiteX12" fmla="*/ 46375 w 69544"/>
              <a:gd name="connsiteY12" fmla="*/ 46363 h 6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9544" h="69544">
                <a:moveTo>
                  <a:pt x="46363" y="0"/>
                </a:moveTo>
                <a:lnTo>
                  <a:pt x="23182" y="0"/>
                </a:lnTo>
                <a:cubicBezTo>
                  <a:pt x="10397" y="0"/>
                  <a:pt x="0" y="10397"/>
                  <a:pt x="0" y="23182"/>
                </a:cubicBezTo>
                <a:lnTo>
                  <a:pt x="0" y="46363"/>
                </a:lnTo>
                <a:cubicBezTo>
                  <a:pt x="0" y="59148"/>
                  <a:pt x="10397" y="69545"/>
                  <a:pt x="23182" y="69545"/>
                </a:cubicBezTo>
                <a:lnTo>
                  <a:pt x="46363" y="69545"/>
                </a:lnTo>
                <a:cubicBezTo>
                  <a:pt x="59148" y="69545"/>
                  <a:pt x="69545" y="59148"/>
                  <a:pt x="69545" y="46363"/>
                </a:cubicBezTo>
                <a:lnTo>
                  <a:pt x="69545" y="23182"/>
                </a:lnTo>
                <a:cubicBezTo>
                  <a:pt x="69545" y="10397"/>
                  <a:pt x="59148" y="0"/>
                  <a:pt x="46363" y="0"/>
                </a:cubicBezTo>
                <a:close/>
                <a:moveTo>
                  <a:pt x="23182" y="46363"/>
                </a:moveTo>
                <a:lnTo>
                  <a:pt x="23182" y="23182"/>
                </a:lnTo>
                <a:lnTo>
                  <a:pt x="46363" y="23182"/>
                </a:lnTo>
                <a:lnTo>
                  <a:pt x="46375" y="46363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50000"/>
                </a:schemeClr>
              </a:gs>
            </a:gsLst>
            <a:lin ang="5400000" scaled="0"/>
          </a:gradFill>
          <a:ln w="114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35" name="任意多边形: 形状 134">
            <a:extLst>
              <a:ext uri="{FF2B5EF4-FFF2-40B4-BE49-F238E27FC236}">
                <a16:creationId xmlns:a16="http://schemas.microsoft.com/office/drawing/2014/main" xmlns="" id="{006DCBD7-E317-4359-B13E-CBA4A74D3FC7}"/>
              </a:ext>
            </a:extLst>
          </p:cNvPr>
          <p:cNvSpPr/>
          <p:nvPr/>
        </p:nvSpPr>
        <p:spPr>
          <a:xfrm>
            <a:off x="976707" y="4202648"/>
            <a:ext cx="74343" cy="69544"/>
          </a:xfrm>
          <a:custGeom>
            <a:avLst/>
            <a:gdLst>
              <a:gd name="connsiteX0" fmla="*/ 51162 w 74343"/>
              <a:gd name="connsiteY0" fmla="*/ 0 h 69544"/>
              <a:gd name="connsiteX1" fmla="*/ 44370 w 74343"/>
              <a:gd name="connsiteY1" fmla="*/ 0 h 69544"/>
              <a:gd name="connsiteX2" fmla="*/ 27980 w 74343"/>
              <a:gd name="connsiteY2" fmla="*/ 6792 h 69544"/>
              <a:gd name="connsiteX3" fmla="*/ 0 w 74343"/>
              <a:gd name="connsiteY3" fmla="*/ 34772 h 69544"/>
              <a:gd name="connsiteX4" fmla="*/ 27980 w 74343"/>
              <a:gd name="connsiteY4" fmla="*/ 62753 h 69544"/>
              <a:gd name="connsiteX5" fmla="*/ 44370 w 74343"/>
              <a:gd name="connsiteY5" fmla="*/ 69545 h 69544"/>
              <a:gd name="connsiteX6" fmla="*/ 51162 w 74343"/>
              <a:gd name="connsiteY6" fmla="*/ 69545 h 69544"/>
              <a:gd name="connsiteX7" fmla="*/ 74343 w 74343"/>
              <a:gd name="connsiteY7" fmla="*/ 46363 h 69544"/>
              <a:gd name="connsiteX8" fmla="*/ 74343 w 74343"/>
              <a:gd name="connsiteY8" fmla="*/ 23182 h 69544"/>
              <a:gd name="connsiteX9" fmla="*/ 51162 w 74343"/>
              <a:gd name="connsiteY9" fmla="*/ 0 h 69544"/>
              <a:gd name="connsiteX10" fmla="*/ 44370 w 74343"/>
              <a:gd name="connsiteY10" fmla="*/ 46363 h 69544"/>
              <a:gd name="connsiteX11" fmla="*/ 32779 w 74343"/>
              <a:gd name="connsiteY11" fmla="*/ 34772 h 69544"/>
              <a:gd name="connsiteX12" fmla="*/ 44370 w 74343"/>
              <a:gd name="connsiteY12" fmla="*/ 23182 h 69544"/>
              <a:gd name="connsiteX13" fmla="*/ 51162 w 74343"/>
              <a:gd name="connsiteY13" fmla="*/ 23182 h 69544"/>
              <a:gd name="connsiteX14" fmla="*/ 51173 w 74343"/>
              <a:gd name="connsiteY14" fmla="*/ 46363 h 6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4343" h="69544">
                <a:moveTo>
                  <a:pt x="51162" y="0"/>
                </a:moveTo>
                <a:lnTo>
                  <a:pt x="44370" y="0"/>
                </a:lnTo>
                <a:cubicBezTo>
                  <a:pt x="38180" y="0"/>
                  <a:pt x="32361" y="2411"/>
                  <a:pt x="27980" y="6792"/>
                </a:cubicBezTo>
                <a:lnTo>
                  <a:pt x="0" y="34772"/>
                </a:lnTo>
                <a:lnTo>
                  <a:pt x="27980" y="62753"/>
                </a:lnTo>
                <a:cubicBezTo>
                  <a:pt x="32361" y="67134"/>
                  <a:pt x="38180" y="69545"/>
                  <a:pt x="44370" y="69545"/>
                </a:cubicBezTo>
                <a:lnTo>
                  <a:pt x="51162" y="69545"/>
                </a:lnTo>
                <a:cubicBezTo>
                  <a:pt x="63946" y="69545"/>
                  <a:pt x="74343" y="59148"/>
                  <a:pt x="74343" y="46363"/>
                </a:cubicBezTo>
                <a:lnTo>
                  <a:pt x="74343" y="23182"/>
                </a:lnTo>
                <a:cubicBezTo>
                  <a:pt x="74343" y="10397"/>
                  <a:pt x="63946" y="0"/>
                  <a:pt x="51162" y="0"/>
                </a:cubicBezTo>
                <a:close/>
                <a:moveTo>
                  <a:pt x="44370" y="46363"/>
                </a:moveTo>
                <a:lnTo>
                  <a:pt x="32779" y="34772"/>
                </a:lnTo>
                <a:lnTo>
                  <a:pt x="44370" y="23182"/>
                </a:lnTo>
                <a:lnTo>
                  <a:pt x="51162" y="23182"/>
                </a:lnTo>
                <a:lnTo>
                  <a:pt x="51173" y="46363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50000"/>
                </a:schemeClr>
              </a:gs>
            </a:gsLst>
            <a:lin ang="5400000" scaled="0"/>
          </a:gradFill>
          <a:ln w="114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36" name="任意多边形: 形状 135">
            <a:extLst>
              <a:ext uri="{FF2B5EF4-FFF2-40B4-BE49-F238E27FC236}">
                <a16:creationId xmlns:a16="http://schemas.microsoft.com/office/drawing/2014/main" xmlns="" id="{AC4B17DA-D9D1-48E7-A913-A5A8603F7D04}"/>
              </a:ext>
            </a:extLst>
          </p:cNvPr>
          <p:cNvSpPr/>
          <p:nvPr/>
        </p:nvSpPr>
        <p:spPr>
          <a:xfrm>
            <a:off x="680145" y="3669472"/>
            <a:ext cx="718628" cy="718628"/>
          </a:xfrm>
          <a:custGeom>
            <a:avLst/>
            <a:gdLst>
              <a:gd name="connsiteX0" fmla="*/ 718628 w 718628"/>
              <a:gd name="connsiteY0" fmla="*/ 368320 h 718628"/>
              <a:gd name="connsiteX1" fmla="*/ 718628 w 718628"/>
              <a:gd name="connsiteY1" fmla="*/ 280752 h 718628"/>
              <a:gd name="connsiteX2" fmla="*/ 686151 w 718628"/>
              <a:gd name="connsiteY2" fmla="*/ 272488 h 718628"/>
              <a:gd name="connsiteX3" fmla="*/ 681515 w 718628"/>
              <a:gd name="connsiteY3" fmla="*/ 261407 h 718628"/>
              <a:gd name="connsiteX4" fmla="*/ 698669 w 718628"/>
              <a:gd name="connsiteY4" fmla="*/ 232546 h 718628"/>
              <a:gd name="connsiteX5" fmla="*/ 636751 w 718628"/>
              <a:gd name="connsiteY5" fmla="*/ 170628 h 718628"/>
              <a:gd name="connsiteX6" fmla="*/ 607890 w 718628"/>
              <a:gd name="connsiteY6" fmla="*/ 187782 h 718628"/>
              <a:gd name="connsiteX7" fmla="*/ 596809 w 718628"/>
              <a:gd name="connsiteY7" fmla="*/ 183146 h 718628"/>
              <a:gd name="connsiteX8" fmla="*/ 588545 w 718628"/>
              <a:gd name="connsiteY8" fmla="*/ 150680 h 718628"/>
              <a:gd name="connsiteX9" fmla="*/ 500977 w 718628"/>
              <a:gd name="connsiteY9" fmla="*/ 150680 h 718628"/>
              <a:gd name="connsiteX10" fmla="*/ 492713 w 718628"/>
              <a:gd name="connsiteY10" fmla="*/ 183158 h 718628"/>
              <a:gd name="connsiteX11" fmla="*/ 481632 w 718628"/>
              <a:gd name="connsiteY11" fmla="*/ 187794 h 718628"/>
              <a:gd name="connsiteX12" fmla="*/ 452771 w 718628"/>
              <a:gd name="connsiteY12" fmla="*/ 170639 h 718628"/>
              <a:gd name="connsiteX13" fmla="*/ 440450 w 718628"/>
              <a:gd name="connsiteY13" fmla="*/ 182984 h 718628"/>
              <a:gd name="connsiteX14" fmla="*/ 440450 w 718628"/>
              <a:gd name="connsiteY14" fmla="*/ 57954 h 718628"/>
              <a:gd name="connsiteX15" fmla="*/ 382496 w 718628"/>
              <a:gd name="connsiteY15" fmla="*/ 0 h 718628"/>
              <a:gd name="connsiteX16" fmla="*/ 57954 w 718628"/>
              <a:gd name="connsiteY16" fmla="*/ 0 h 718628"/>
              <a:gd name="connsiteX17" fmla="*/ 0 w 718628"/>
              <a:gd name="connsiteY17" fmla="*/ 57954 h 718628"/>
              <a:gd name="connsiteX18" fmla="*/ 0 w 718628"/>
              <a:gd name="connsiteY18" fmla="*/ 660675 h 718628"/>
              <a:gd name="connsiteX19" fmla="*/ 57954 w 718628"/>
              <a:gd name="connsiteY19" fmla="*/ 718628 h 718628"/>
              <a:gd name="connsiteX20" fmla="*/ 382496 w 718628"/>
              <a:gd name="connsiteY20" fmla="*/ 718628 h 718628"/>
              <a:gd name="connsiteX21" fmla="*/ 440450 w 718628"/>
              <a:gd name="connsiteY21" fmla="*/ 660675 h 718628"/>
              <a:gd name="connsiteX22" fmla="*/ 440450 w 718628"/>
              <a:gd name="connsiteY22" fmla="*/ 466100 h 718628"/>
              <a:gd name="connsiteX23" fmla="*/ 452782 w 718628"/>
              <a:gd name="connsiteY23" fmla="*/ 478433 h 718628"/>
              <a:gd name="connsiteX24" fmla="*/ 481632 w 718628"/>
              <a:gd name="connsiteY24" fmla="*/ 461290 h 718628"/>
              <a:gd name="connsiteX25" fmla="*/ 492713 w 718628"/>
              <a:gd name="connsiteY25" fmla="*/ 465926 h 718628"/>
              <a:gd name="connsiteX26" fmla="*/ 500988 w 718628"/>
              <a:gd name="connsiteY26" fmla="*/ 498404 h 718628"/>
              <a:gd name="connsiteX27" fmla="*/ 588557 w 718628"/>
              <a:gd name="connsiteY27" fmla="*/ 498404 h 718628"/>
              <a:gd name="connsiteX28" fmla="*/ 596821 w 718628"/>
              <a:gd name="connsiteY28" fmla="*/ 465926 h 718628"/>
              <a:gd name="connsiteX29" fmla="*/ 607902 w 718628"/>
              <a:gd name="connsiteY29" fmla="*/ 461290 h 718628"/>
              <a:gd name="connsiteX30" fmla="*/ 636751 w 718628"/>
              <a:gd name="connsiteY30" fmla="*/ 478433 h 718628"/>
              <a:gd name="connsiteX31" fmla="*/ 698669 w 718628"/>
              <a:gd name="connsiteY31" fmla="*/ 416515 h 718628"/>
              <a:gd name="connsiteX32" fmla="*/ 681515 w 718628"/>
              <a:gd name="connsiteY32" fmla="*/ 387665 h 718628"/>
              <a:gd name="connsiteX33" fmla="*/ 686151 w 718628"/>
              <a:gd name="connsiteY33" fmla="*/ 376585 h 718628"/>
              <a:gd name="connsiteX34" fmla="*/ 408019 w 718628"/>
              <a:gd name="connsiteY34" fmla="*/ 261418 h 718628"/>
              <a:gd name="connsiteX35" fmla="*/ 403382 w 718628"/>
              <a:gd name="connsiteY35" fmla="*/ 272499 h 718628"/>
              <a:gd name="connsiteX36" fmla="*/ 370905 w 718628"/>
              <a:gd name="connsiteY36" fmla="*/ 280764 h 718628"/>
              <a:gd name="connsiteX37" fmla="*/ 370905 w 718628"/>
              <a:gd name="connsiteY37" fmla="*/ 368332 h 718628"/>
              <a:gd name="connsiteX38" fmla="*/ 403382 w 718628"/>
              <a:gd name="connsiteY38" fmla="*/ 376596 h 718628"/>
              <a:gd name="connsiteX39" fmla="*/ 408019 w 718628"/>
              <a:gd name="connsiteY39" fmla="*/ 387677 h 718628"/>
              <a:gd name="connsiteX40" fmla="*/ 404205 w 718628"/>
              <a:gd name="connsiteY40" fmla="*/ 394087 h 718628"/>
              <a:gd name="connsiteX41" fmla="*/ 231816 w 718628"/>
              <a:gd name="connsiteY41" fmla="*/ 394087 h 718628"/>
              <a:gd name="connsiteX42" fmla="*/ 231816 w 718628"/>
              <a:gd name="connsiteY42" fmla="*/ 254997 h 718628"/>
              <a:gd name="connsiteX43" fmla="*/ 404205 w 718628"/>
              <a:gd name="connsiteY43" fmla="*/ 254997 h 718628"/>
              <a:gd name="connsiteX44" fmla="*/ 417268 w 718628"/>
              <a:gd name="connsiteY44" fmla="*/ 185453 h 718628"/>
              <a:gd name="connsiteX45" fmla="*/ 23182 w 718628"/>
              <a:gd name="connsiteY45" fmla="*/ 185453 h 718628"/>
              <a:gd name="connsiteX46" fmla="*/ 23182 w 718628"/>
              <a:gd name="connsiteY46" fmla="*/ 115908 h 718628"/>
              <a:gd name="connsiteX47" fmla="*/ 417268 w 718628"/>
              <a:gd name="connsiteY47" fmla="*/ 115908 h 718628"/>
              <a:gd name="connsiteX48" fmla="*/ 301360 w 718628"/>
              <a:gd name="connsiteY48" fmla="*/ 231816 h 718628"/>
              <a:gd name="connsiteX49" fmla="*/ 301360 w 718628"/>
              <a:gd name="connsiteY49" fmla="*/ 208634 h 718628"/>
              <a:gd name="connsiteX50" fmla="*/ 324542 w 718628"/>
              <a:gd name="connsiteY50" fmla="*/ 208634 h 718628"/>
              <a:gd name="connsiteX51" fmla="*/ 324542 w 718628"/>
              <a:gd name="connsiteY51" fmla="*/ 231816 h 718628"/>
              <a:gd name="connsiteX52" fmla="*/ 92726 w 718628"/>
              <a:gd name="connsiteY52" fmla="*/ 208634 h 718628"/>
              <a:gd name="connsiteX53" fmla="*/ 92726 w 718628"/>
              <a:gd name="connsiteY53" fmla="*/ 231816 h 718628"/>
              <a:gd name="connsiteX54" fmla="*/ 69545 w 718628"/>
              <a:gd name="connsiteY54" fmla="*/ 231816 h 718628"/>
              <a:gd name="connsiteX55" fmla="*/ 69545 w 718628"/>
              <a:gd name="connsiteY55" fmla="*/ 208634 h 718628"/>
              <a:gd name="connsiteX56" fmla="*/ 115908 w 718628"/>
              <a:gd name="connsiteY56" fmla="*/ 208634 h 718628"/>
              <a:gd name="connsiteX57" fmla="*/ 139089 w 718628"/>
              <a:gd name="connsiteY57" fmla="*/ 208634 h 718628"/>
              <a:gd name="connsiteX58" fmla="*/ 139089 w 718628"/>
              <a:gd name="connsiteY58" fmla="*/ 231816 h 718628"/>
              <a:gd name="connsiteX59" fmla="*/ 115908 w 718628"/>
              <a:gd name="connsiteY59" fmla="*/ 231816 h 718628"/>
              <a:gd name="connsiteX60" fmla="*/ 162271 w 718628"/>
              <a:gd name="connsiteY60" fmla="*/ 208634 h 718628"/>
              <a:gd name="connsiteX61" fmla="*/ 185453 w 718628"/>
              <a:gd name="connsiteY61" fmla="*/ 208634 h 718628"/>
              <a:gd name="connsiteX62" fmla="*/ 185453 w 718628"/>
              <a:gd name="connsiteY62" fmla="*/ 231816 h 718628"/>
              <a:gd name="connsiteX63" fmla="*/ 162271 w 718628"/>
              <a:gd name="connsiteY63" fmla="*/ 231816 h 718628"/>
              <a:gd name="connsiteX64" fmla="*/ 231816 w 718628"/>
              <a:gd name="connsiteY64" fmla="*/ 208634 h 718628"/>
              <a:gd name="connsiteX65" fmla="*/ 231816 w 718628"/>
              <a:gd name="connsiteY65" fmla="*/ 231816 h 718628"/>
              <a:gd name="connsiteX66" fmla="*/ 208634 w 718628"/>
              <a:gd name="connsiteY66" fmla="*/ 231816 h 718628"/>
              <a:gd name="connsiteX67" fmla="*/ 208634 w 718628"/>
              <a:gd name="connsiteY67" fmla="*/ 208634 h 718628"/>
              <a:gd name="connsiteX68" fmla="*/ 254997 w 718628"/>
              <a:gd name="connsiteY68" fmla="*/ 208634 h 718628"/>
              <a:gd name="connsiteX69" fmla="*/ 278179 w 718628"/>
              <a:gd name="connsiteY69" fmla="*/ 208634 h 718628"/>
              <a:gd name="connsiteX70" fmla="*/ 278179 w 718628"/>
              <a:gd name="connsiteY70" fmla="*/ 231816 h 718628"/>
              <a:gd name="connsiteX71" fmla="*/ 254997 w 718628"/>
              <a:gd name="connsiteY71" fmla="*/ 231816 h 718628"/>
              <a:gd name="connsiteX72" fmla="*/ 46363 w 718628"/>
              <a:gd name="connsiteY72" fmla="*/ 208634 h 718628"/>
              <a:gd name="connsiteX73" fmla="*/ 46363 w 718628"/>
              <a:gd name="connsiteY73" fmla="*/ 231816 h 718628"/>
              <a:gd name="connsiteX74" fmla="*/ 23182 w 718628"/>
              <a:gd name="connsiteY74" fmla="*/ 231816 h 718628"/>
              <a:gd name="connsiteX75" fmla="*/ 23182 w 718628"/>
              <a:gd name="connsiteY75" fmla="*/ 208634 h 718628"/>
              <a:gd name="connsiteX76" fmla="*/ 208634 w 718628"/>
              <a:gd name="connsiteY76" fmla="*/ 254997 h 718628"/>
              <a:gd name="connsiteX77" fmla="*/ 208634 w 718628"/>
              <a:gd name="connsiteY77" fmla="*/ 394087 h 718628"/>
              <a:gd name="connsiteX78" fmla="*/ 23182 w 718628"/>
              <a:gd name="connsiteY78" fmla="*/ 394087 h 718628"/>
              <a:gd name="connsiteX79" fmla="*/ 23182 w 718628"/>
              <a:gd name="connsiteY79" fmla="*/ 254997 h 718628"/>
              <a:gd name="connsiteX80" fmla="*/ 46363 w 718628"/>
              <a:gd name="connsiteY80" fmla="*/ 417268 h 718628"/>
              <a:gd name="connsiteX81" fmla="*/ 46363 w 718628"/>
              <a:gd name="connsiteY81" fmla="*/ 440450 h 718628"/>
              <a:gd name="connsiteX82" fmla="*/ 23182 w 718628"/>
              <a:gd name="connsiteY82" fmla="*/ 440450 h 718628"/>
              <a:gd name="connsiteX83" fmla="*/ 23182 w 718628"/>
              <a:gd name="connsiteY83" fmla="*/ 417268 h 718628"/>
              <a:gd name="connsiteX84" fmla="*/ 69545 w 718628"/>
              <a:gd name="connsiteY84" fmla="*/ 417268 h 718628"/>
              <a:gd name="connsiteX85" fmla="*/ 92726 w 718628"/>
              <a:gd name="connsiteY85" fmla="*/ 417268 h 718628"/>
              <a:gd name="connsiteX86" fmla="*/ 92726 w 718628"/>
              <a:gd name="connsiteY86" fmla="*/ 440450 h 718628"/>
              <a:gd name="connsiteX87" fmla="*/ 69545 w 718628"/>
              <a:gd name="connsiteY87" fmla="*/ 440450 h 718628"/>
              <a:gd name="connsiteX88" fmla="*/ 115908 w 718628"/>
              <a:gd name="connsiteY88" fmla="*/ 417268 h 718628"/>
              <a:gd name="connsiteX89" fmla="*/ 139089 w 718628"/>
              <a:gd name="connsiteY89" fmla="*/ 417268 h 718628"/>
              <a:gd name="connsiteX90" fmla="*/ 139089 w 718628"/>
              <a:gd name="connsiteY90" fmla="*/ 440450 h 718628"/>
              <a:gd name="connsiteX91" fmla="*/ 115908 w 718628"/>
              <a:gd name="connsiteY91" fmla="*/ 440450 h 718628"/>
              <a:gd name="connsiteX92" fmla="*/ 162271 w 718628"/>
              <a:gd name="connsiteY92" fmla="*/ 417268 h 718628"/>
              <a:gd name="connsiteX93" fmla="*/ 185453 w 718628"/>
              <a:gd name="connsiteY93" fmla="*/ 417268 h 718628"/>
              <a:gd name="connsiteX94" fmla="*/ 185453 w 718628"/>
              <a:gd name="connsiteY94" fmla="*/ 440450 h 718628"/>
              <a:gd name="connsiteX95" fmla="*/ 162271 w 718628"/>
              <a:gd name="connsiteY95" fmla="*/ 440450 h 718628"/>
              <a:gd name="connsiteX96" fmla="*/ 208634 w 718628"/>
              <a:gd name="connsiteY96" fmla="*/ 417268 h 718628"/>
              <a:gd name="connsiteX97" fmla="*/ 231816 w 718628"/>
              <a:gd name="connsiteY97" fmla="*/ 417268 h 718628"/>
              <a:gd name="connsiteX98" fmla="*/ 231816 w 718628"/>
              <a:gd name="connsiteY98" fmla="*/ 440450 h 718628"/>
              <a:gd name="connsiteX99" fmla="*/ 208634 w 718628"/>
              <a:gd name="connsiteY99" fmla="*/ 440450 h 718628"/>
              <a:gd name="connsiteX100" fmla="*/ 254997 w 718628"/>
              <a:gd name="connsiteY100" fmla="*/ 417268 h 718628"/>
              <a:gd name="connsiteX101" fmla="*/ 278179 w 718628"/>
              <a:gd name="connsiteY101" fmla="*/ 417268 h 718628"/>
              <a:gd name="connsiteX102" fmla="*/ 278179 w 718628"/>
              <a:gd name="connsiteY102" fmla="*/ 440450 h 718628"/>
              <a:gd name="connsiteX103" fmla="*/ 254997 w 718628"/>
              <a:gd name="connsiteY103" fmla="*/ 440450 h 718628"/>
              <a:gd name="connsiteX104" fmla="*/ 301360 w 718628"/>
              <a:gd name="connsiteY104" fmla="*/ 417268 h 718628"/>
              <a:gd name="connsiteX105" fmla="*/ 324542 w 718628"/>
              <a:gd name="connsiteY105" fmla="*/ 417268 h 718628"/>
              <a:gd name="connsiteX106" fmla="*/ 324542 w 718628"/>
              <a:gd name="connsiteY106" fmla="*/ 440450 h 718628"/>
              <a:gd name="connsiteX107" fmla="*/ 301360 w 718628"/>
              <a:gd name="connsiteY107" fmla="*/ 440450 h 718628"/>
              <a:gd name="connsiteX108" fmla="*/ 347723 w 718628"/>
              <a:gd name="connsiteY108" fmla="*/ 417268 h 718628"/>
              <a:gd name="connsiteX109" fmla="*/ 391618 w 718628"/>
              <a:gd name="connsiteY109" fmla="*/ 417268 h 718628"/>
              <a:gd name="connsiteX110" fmla="*/ 414799 w 718628"/>
              <a:gd name="connsiteY110" fmla="*/ 440450 h 718628"/>
              <a:gd name="connsiteX111" fmla="*/ 347723 w 718628"/>
              <a:gd name="connsiteY111" fmla="*/ 440450 h 718628"/>
              <a:gd name="connsiteX112" fmla="*/ 391618 w 718628"/>
              <a:gd name="connsiteY112" fmla="*/ 231816 h 718628"/>
              <a:gd name="connsiteX113" fmla="*/ 347723 w 718628"/>
              <a:gd name="connsiteY113" fmla="*/ 231816 h 718628"/>
              <a:gd name="connsiteX114" fmla="*/ 347723 w 718628"/>
              <a:gd name="connsiteY114" fmla="*/ 208634 h 718628"/>
              <a:gd name="connsiteX115" fmla="*/ 414799 w 718628"/>
              <a:gd name="connsiteY115" fmla="*/ 208634 h 718628"/>
              <a:gd name="connsiteX116" fmla="*/ 57954 w 718628"/>
              <a:gd name="connsiteY116" fmla="*/ 23182 h 718628"/>
              <a:gd name="connsiteX117" fmla="*/ 382496 w 718628"/>
              <a:gd name="connsiteY117" fmla="*/ 23182 h 718628"/>
              <a:gd name="connsiteX118" fmla="*/ 417268 w 718628"/>
              <a:gd name="connsiteY118" fmla="*/ 57954 h 718628"/>
              <a:gd name="connsiteX119" fmla="*/ 417268 w 718628"/>
              <a:gd name="connsiteY119" fmla="*/ 92726 h 718628"/>
              <a:gd name="connsiteX120" fmla="*/ 23182 w 718628"/>
              <a:gd name="connsiteY120" fmla="*/ 92726 h 718628"/>
              <a:gd name="connsiteX121" fmla="*/ 23182 w 718628"/>
              <a:gd name="connsiteY121" fmla="*/ 57954 h 718628"/>
              <a:gd name="connsiteX122" fmla="*/ 57954 w 718628"/>
              <a:gd name="connsiteY122" fmla="*/ 23182 h 718628"/>
              <a:gd name="connsiteX123" fmla="*/ 382496 w 718628"/>
              <a:gd name="connsiteY123" fmla="*/ 695447 h 718628"/>
              <a:gd name="connsiteX124" fmla="*/ 57954 w 718628"/>
              <a:gd name="connsiteY124" fmla="*/ 695447 h 718628"/>
              <a:gd name="connsiteX125" fmla="*/ 23182 w 718628"/>
              <a:gd name="connsiteY125" fmla="*/ 660675 h 718628"/>
              <a:gd name="connsiteX126" fmla="*/ 23182 w 718628"/>
              <a:gd name="connsiteY126" fmla="*/ 637192 h 718628"/>
              <a:gd name="connsiteX127" fmla="*/ 57954 w 718628"/>
              <a:gd name="connsiteY127" fmla="*/ 649084 h 718628"/>
              <a:gd name="connsiteX128" fmla="*/ 382496 w 718628"/>
              <a:gd name="connsiteY128" fmla="*/ 649084 h 718628"/>
              <a:gd name="connsiteX129" fmla="*/ 417268 w 718628"/>
              <a:gd name="connsiteY129" fmla="*/ 637192 h 718628"/>
              <a:gd name="connsiteX130" fmla="*/ 417268 w 718628"/>
              <a:gd name="connsiteY130" fmla="*/ 660675 h 718628"/>
              <a:gd name="connsiteX131" fmla="*/ 382496 w 718628"/>
              <a:gd name="connsiteY131" fmla="*/ 695447 h 718628"/>
              <a:gd name="connsiteX132" fmla="*/ 382496 w 718628"/>
              <a:gd name="connsiteY132" fmla="*/ 625902 h 718628"/>
              <a:gd name="connsiteX133" fmla="*/ 57954 w 718628"/>
              <a:gd name="connsiteY133" fmla="*/ 625902 h 718628"/>
              <a:gd name="connsiteX134" fmla="*/ 23182 w 718628"/>
              <a:gd name="connsiteY134" fmla="*/ 591130 h 718628"/>
              <a:gd name="connsiteX135" fmla="*/ 23182 w 718628"/>
              <a:gd name="connsiteY135" fmla="*/ 463631 h 718628"/>
              <a:gd name="connsiteX136" fmla="*/ 417268 w 718628"/>
              <a:gd name="connsiteY136" fmla="*/ 463631 h 718628"/>
              <a:gd name="connsiteX137" fmla="*/ 417268 w 718628"/>
              <a:gd name="connsiteY137" fmla="*/ 591130 h 718628"/>
              <a:gd name="connsiteX138" fmla="*/ 382496 w 718628"/>
              <a:gd name="connsiteY138" fmla="*/ 625902 h 718628"/>
              <a:gd name="connsiteX139" fmla="*/ 669530 w 718628"/>
              <a:gd name="connsiteY139" fmla="*/ 412875 h 718628"/>
              <a:gd name="connsiteX140" fmla="*/ 633100 w 718628"/>
              <a:gd name="connsiteY140" fmla="*/ 449305 h 718628"/>
              <a:gd name="connsiteX141" fmla="*/ 608806 w 718628"/>
              <a:gd name="connsiteY141" fmla="*/ 434863 h 718628"/>
              <a:gd name="connsiteX142" fmla="*/ 603092 w 718628"/>
              <a:gd name="connsiteY142" fmla="*/ 437830 h 718628"/>
              <a:gd name="connsiteX143" fmla="*/ 583584 w 718628"/>
              <a:gd name="connsiteY143" fmla="*/ 445990 h 718628"/>
              <a:gd name="connsiteX144" fmla="*/ 577464 w 718628"/>
              <a:gd name="connsiteY144" fmla="*/ 447937 h 718628"/>
              <a:gd name="connsiteX145" fmla="*/ 570533 w 718628"/>
              <a:gd name="connsiteY145" fmla="*/ 475222 h 718628"/>
              <a:gd name="connsiteX146" fmla="*/ 519012 w 718628"/>
              <a:gd name="connsiteY146" fmla="*/ 475222 h 718628"/>
              <a:gd name="connsiteX147" fmla="*/ 512069 w 718628"/>
              <a:gd name="connsiteY147" fmla="*/ 447937 h 718628"/>
              <a:gd name="connsiteX148" fmla="*/ 505949 w 718628"/>
              <a:gd name="connsiteY148" fmla="*/ 445990 h 718628"/>
              <a:gd name="connsiteX149" fmla="*/ 486442 w 718628"/>
              <a:gd name="connsiteY149" fmla="*/ 437830 h 718628"/>
              <a:gd name="connsiteX150" fmla="*/ 480728 w 718628"/>
              <a:gd name="connsiteY150" fmla="*/ 434863 h 718628"/>
              <a:gd name="connsiteX151" fmla="*/ 456433 w 718628"/>
              <a:gd name="connsiteY151" fmla="*/ 449305 h 718628"/>
              <a:gd name="connsiteX152" fmla="*/ 420004 w 718628"/>
              <a:gd name="connsiteY152" fmla="*/ 412875 h 718628"/>
              <a:gd name="connsiteX153" fmla="*/ 434434 w 718628"/>
              <a:gd name="connsiteY153" fmla="*/ 388604 h 718628"/>
              <a:gd name="connsiteX154" fmla="*/ 431502 w 718628"/>
              <a:gd name="connsiteY154" fmla="*/ 382890 h 718628"/>
              <a:gd name="connsiteX155" fmla="*/ 423342 w 718628"/>
              <a:gd name="connsiteY155" fmla="*/ 363359 h 718628"/>
              <a:gd name="connsiteX156" fmla="*/ 421383 w 718628"/>
              <a:gd name="connsiteY156" fmla="*/ 357239 h 718628"/>
              <a:gd name="connsiteX157" fmla="*/ 394087 w 718628"/>
              <a:gd name="connsiteY157" fmla="*/ 350308 h 718628"/>
              <a:gd name="connsiteX158" fmla="*/ 394087 w 718628"/>
              <a:gd name="connsiteY158" fmla="*/ 298787 h 718628"/>
              <a:gd name="connsiteX159" fmla="*/ 421371 w 718628"/>
              <a:gd name="connsiteY159" fmla="*/ 291844 h 718628"/>
              <a:gd name="connsiteX160" fmla="*/ 423330 w 718628"/>
              <a:gd name="connsiteY160" fmla="*/ 285724 h 718628"/>
              <a:gd name="connsiteX161" fmla="*/ 431490 w 718628"/>
              <a:gd name="connsiteY161" fmla="*/ 266205 h 718628"/>
              <a:gd name="connsiteX162" fmla="*/ 434434 w 718628"/>
              <a:gd name="connsiteY162" fmla="*/ 260491 h 718628"/>
              <a:gd name="connsiteX163" fmla="*/ 419992 w 718628"/>
              <a:gd name="connsiteY163" fmla="*/ 236209 h 718628"/>
              <a:gd name="connsiteX164" fmla="*/ 456422 w 718628"/>
              <a:gd name="connsiteY164" fmla="*/ 199779 h 718628"/>
              <a:gd name="connsiteX165" fmla="*/ 480704 w 718628"/>
              <a:gd name="connsiteY165" fmla="*/ 214221 h 718628"/>
              <a:gd name="connsiteX166" fmla="*/ 486419 w 718628"/>
              <a:gd name="connsiteY166" fmla="*/ 211277 h 718628"/>
              <a:gd name="connsiteX167" fmla="*/ 505926 w 718628"/>
              <a:gd name="connsiteY167" fmla="*/ 203117 h 718628"/>
              <a:gd name="connsiteX168" fmla="*/ 512046 w 718628"/>
              <a:gd name="connsiteY168" fmla="*/ 201158 h 718628"/>
              <a:gd name="connsiteX169" fmla="*/ 519000 w 718628"/>
              <a:gd name="connsiteY169" fmla="*/ 173862 h 718628"/>
              <a:gd name="connsiteX170" fmla="*/ 570521 w 718628"/>
              <a:gd name="connsiteY170" fmla="*/ 173862 h 718628"/>
              <a:gd name="connsiteX171" fmla="*/ 577464 w 718628"/>
              <a:gd name="connsiteY171" fmla="*/ 201146 h 718628"/>
              <a:gd name="connsiteX172" fmla="*/ 583584 w 718628"/>
              <a:gd name="connsiteY172" fmla="*/ 203105 h 718628"/>
              <a:gd name="connsiteX173" fmla="*/ 603092 w 718628"/>
              <a:gd name="connsiteY173" fmla="*/ 211265 h 718628"/>
              <a:gd name="connsiteX174" fmla="*/ 608806 w 718628"/>
              <a:gd name="connsiteY174" fmla="*/ 214209 h 718628"/>
              <a:gd name="connsiteX175" fmla="*/ 633088 w 718628"/>
              <a:gd name="connsiteY175" fmla="*/ 199767 h 718628"/>
              <a:gd name="connsiteX176" fmla="*/ 669518 w 718628"/>
              <a:gd name="connsiteY176" fmla="*/ 236197 h 718628"/>
              <a:gd name="connsiteX177" fmla="*/ 655076 w 718628"/>
              <a:gd name="connsiteY177" fmla="*/ 260480 h 718628"/>
              <a:gd name="connsiteX178" fmla="*/ 658020 w 718628"/>
              <a:gd name="connsiteY178" fmla="*/ 266194 h 718628"/>
              <a:gd name="connsiteX179" fmla="*/ 666180 w 718628"/>
              <a:gd name="connsiteY179" fmla="*/ 285701 h 718628"/>
              <a:gd name="connsiteX180" fmla="*/ 668139 w 718628"/>
              <a:gd name="connsiteY180" fmla="*/ 291821 h 718628"/>
              <a:gd name="connsiteX181" fmla="*/ 695447 w 718628"/>
              <a:gd name="connsiteY181" fmla="*/ 298776 h 718628"/>
              <a:gd name="connsiteX182" fmla="*/ 695447 w 718628"/>
              <a:gd name="connsiteY182" fmla="*/ 350297 h 718628"/>
              <a:gd name="connsiteX183" fmla="*/ 668162 w 718628"/>
              <a:gd name="connsiteY183" fmla="*/ 357239 h 718628"/>
              <a:gd name="connsiteX184" fmla="*/ 666203 w 718628"/>
              <a:gd name="connsiteY184" fmla="*/ 363359 h 718628"/>
              <a:gd name="connsiteX185" fmla="*/ 658043 w 718628"/>
              <a:gd name="connsiteY185" fmla="*/ 382890 h 718628"/>
              <a:gd name="connsiteX186" fmla="*/ 655099 w 718628"/>
              <a:gd name="connsiteY186" fmla="*/ 388593 h 71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</a:cxnLst>
            <a:rect l="l" t="t" r="r" b="b"/>
            <a:pathLst>
              <a:path w="718628" h="718628">
                <a:moveTo>
                  <a:pt x="718628" y="368320"/>
                </a:moveTo>
                <a:lnTo>
                  <a:pt x="718628" y="280752"/>
                </a:lnTo>
                <a:lnTo>
                  <a:pt x="686151" y="272488"/>
                </a:lnTo>
                <a:cubicBezTo>
                  <a:pt x="684772" y="268790"/>
                  <a:pt x="683230" y="265081"/>
                  <a:pt x="681515" y="261407"/>
                </a:cubicBezTo>
                <a:lnTo>
                  <a:pt x="698669" y="232546"/>
                </a:lnTo>
                <a:lnTo>
                  <a:pt x="636751" y="170628"/>
                </a:lnTo>
                <a:lnTo>
                  <a:pt x="607890" y="187782"/>
                </a:lnTo>
                <a:cubicBezTo>
                  <a:pt x="604216" y="186078"/>
                  <a:pt x="600518" y="184525"/>
                  <a:pt x="596809" y="183146"/>
                </a:cubicBezTo>
                <a:lnTo>
                  <a:pt x="588545" y="150680"/>
                </a:lnTo>
                <a:lnTo>
                  <a:pt x="500977" y="150680"/>
                </a:lnTo>
                <a:lnTo>
                  <a:pt x="492713" y="183158"/>
                </a:lnTo>
                <a:cubicBezTo>
                  <a:pt x="489015" y="184537"/>
                  <a:pt x="485306" y="186078"/>
                  <a:pt x="481632" y="187794"/>
                </a:cubicBezTo>
                <a:lnTo>
                  <a:pt x="452771" y="170639"/>
                </a:lnTo>
                <a:lnTo>
                  <a:pt x="440450" y="182984"/>
                </a:lnTo>
                <a:lnTo>
                  <a:pt x="440450" y="57954"/>
                </a:lnTo>
                <a:cubicBezTo>
                  <a:pt x="440450" y="25998"/>
                  <a:pt x="414452" y="0"/>
                  <a:pt x="382496" y="0"/>
                </a:cubicBezTo>
                <a:lnTo>
                  <a:pt x="57954" y="0"/>
                </a:lnTo>
                <a:cubicBezTo>
                  <a:pt x="25998" y="0"/>
                  <a:pt x="0" y="25998"/>
                  <a:pt x="0" y="57954"/>
                </a:cubicBezTo>
                <a:lnTo>
                  <a:pt x="0" y="660675"/>
                </a:lnTo>
                <a:cubicBezTo>
                  <a:pt x="0" y="692630"/>
                  <a:pt x="25998" y="718628"/>
                  <a:pt x="57954" y="718628"/>
                </a:cubicBezTo>
                <a:lnTo>
                  <a:pt x="382496" y="718628"/>
                </a:lnTo>
                <a:cubicBezTo>
                  <a:pt x="414452" y="718628"/>
                  <a:pt x="440450" y="692630"/>
                  <a:pt x="440450" y="660675"/>
                </a:cubicBezTo>
                <a:lnTo>
                  <a:pt x="440450" y="466100"/>
                </a:lnTo>
                <a:lnTo>
                  <a:pt x="452782" y="478433"/>
                </a:lnTo>
                <a:lnTo>
                  <a:pt x="481632" y="461290"/>
                </a:lnTo>
                <a:cubicBezTo>
                  <a:pt x="485306" y="462994"/>
                  <a:pt x="489015" y="464547"/>
                  <a:pt x="492713" y="465926"/>
                </a:cubicBezTo>
                <a:lnTo>
                  <a:pt x="500988" y="498404"/>
                </a:lnTo>
                <a:lnTo>
                  <a:pt x="588557" y="498404"/>
                </a:lnTo>
                <a:lnTo>
                  <a:pt x="596821" y="465926"/>
                </a:lnTo>
                <a:cubicBezTo>
                  <a:pt x="600518" y="464547"/>
                  <a:pt x="604227" y="462994"/>
                  <a:pt x="607902" y="461290"/>
                </a:cubicBezTo>
                <a:lnTo>
                  <a:pt x="636751" y="478433"/>
                </a:lnTo>
                <a:lnTo>
                  <a:pt x="698669" y="416515"/>
                </a:lnTo>
                <a:lnTo>
                  <a:pt x="681515" y="387665"/>
                </a:lnTo>
                <a:cubicBezTo>
                  <a:pt x="683219" y="383991"/>
                  <a:pt x="684772" y="380282"/>
                  <a:pt x="686151" y="376585"/>
                </a:cubicBezTo>
                <a:close/>
                <a:moveTo>
                  <a:pt x="408019" y="261418"/>
                </a:moveTo>
                <a:cubicBezTo>
                  <a:pt x="406303" y="265104"/>
                  <a:pt x="404762" y="268802"/>
                  <a:pt x="403382" y="272499"/>
                </a:cubicBezTo>
                <a:lnTo>
                  <a:pt x="370905" y="280764"/>
                </a:lnTo>
                <a:lnTo>
                  <a:pt x="370905" y="368332"/>
                </a:lnTo>
                <a:lnTo>
                  <a:pt x="403382" y="376596"/>
                </a:lnTo>
                <a:cubicBezTo>
                  <a:pt x="404762" y="380282"/>
                  <a:pt x="406303" y="383991"/>
                  <a:pt x="408019" y="387677"/>
                </a:cubicBezTo>
                <a:lnTo>
                  <a:pt x="404205" y="394087"/>
                </a:lnTo>
                <a:lnTo>
                  <a:pt x="231816" y="394087"/>
                </a:lnTo>
                <a:lnTo>
                  <a:pt x="231816" y="254997"/>
                </a:lnTo>
                <a:lnTo>
                  <a:pt x="404205" y="254997"/>
                </a:lnTo>
                <a:close/>
                <a:moveTo>
                  <a:pt x="417268" y="185453"/>
                </a:moveTo>
                <a:lnTo>
                  <a:pt x="23182" y="185453"/>
                </a:lnTo>
                <a:lnTo>
                  <a:pt x="23182" y="115908"/>
                </a:lnTo>
                <a:lnTo>
                  <a:pt x="417268" y="115908"/>
                </a:lnTo>
                <a:close/>
                <a:moveTo>
                  <a:pt x="301360" y="231816"/>
                </a:moveTo>
                <a:lnTo>
                  <a:pt x="301360" y="208634"/>
                </a:lnTo>
                <a:lnTo>
                  <a:pt x="324542" y="208634"/>
                </a:lnTo>
                <a:lnTo>
                  <a:pt x="324542" y="231816"/>
                </a:lnTo>
                <a:close/>
                <a:moveTo>
                  <a:pt x="92726" y="208634"/>
                </a:moveTo>
                <a:lnTo>
                  <a:pt x="92726" y="231816"/>
                </a:lnTo>
                <a:lnTo>
                  <a:pt x="69545" y="231816"/>
                </a:lnTo>
                <a:lnTo>
                  <a:pt x="69545" y="208634"/>
                </a:lnTo>
                <a:close/>
                <a:moveTo>
                  <a:pt x="115908" y="208634"/>
                </a:moveTo>
                <a:lnTo>
                  <a:pt x="139089" y="208634"/>
                </a:lnTo>
                <a:lnTo>
                  <a:pt x="139089" y="231816"/>
                </a:lnTo>
                <a:lnTo>
                  <a:pt x="115908" y="231816"/>
                </a:lnTo>
                <a:close/>
                <a:moveTo>
                  <a:pt x="162271" y="208634"/>
                </a:moveTo>
                <a:lnTo>
                  <a:pt x="185453" y="208634"/>
                </a:lnTo>
                <a:lnTo>
                  <a:pt x="185453" y="231816"/>
                </a:lnTo>
                <a:lnTo>
                  <a:pt x="162271" y="231816"/>
                </a:lnTo>
                <a:close/>
                <a:moveTo>
                  <a:pt x="231816" y="208634"/>
                </a:moveTo>
                <a:lnTo>
                  <a:pt x="231816" y="231816"/>
                </a:lnTo>
                <a:lnTo>
                  <a:pt x="208634" y="231816"/>
                </a:lnTo>
                <a:lnTo>
                  <a:pt x="208634" y="208634"/>
                </a:lnTo>
                <a:close/>
                <a:moveTo>
                  <a:pt x="254997" y="208634"/>
                </a:moveTo>
                <a:lnTo>
                  <a:pt x="278179" y="208634"/>
                </a:lnTo>
                <a:lnTo>
                  <a:pt x="278179" y="231816"/>
                </a:lnTo>
                <a:lnTo>
                  <a:pt x="254997" y="231816"/>
                </a:lnTo>
                <a:close/>
                <a:moveTo>
                  <a:pt x="46363" y="208634"/>
                </a:moveTo>
                <a:lnTo>
                  <a:pt x="46363" y="231816"/>
                </a:lnTo>
                <a:lnTo>
                  <a:pt x="23182" y="231816"/>
                </a:lnTo>
                <a:lnTo>
                  <a:pt x="23182" y="208634"/>
                </a:lnTo>
                <a:close/>
                <a:moveTo>
                  <a:pt x="208634" y="254997"/>
                </a:moveTo>
                <a:lnTo>
                  <a:pt x="208634" y="394087"/>
                </a:lnTo>
                <a:lnTo>
                  <a:pt x="23182" y="394087"/>
                </a:lnTo>
                <a:lnTo>
                  <a:pt x="23182" y="254997"/>
                </a:lnTo>
                <a:close/>
                <a:moveTo>
                  <a:pt x="46363" y="417268"/>
                </a:moveTo>
                <a:lnTo>
                  <a:pt x="46363" y="440450"/>
                </a:lnTo>
                <a:lnTo>
                  <a:pt x="23182" y="440450"/>
                </a:lnTo>
                <a:lnTo>
                  <a:pt x="23182" y="417268"/>
                </a:lnTo>
                <a:close/>
                <a:moveTo>
                  <a:pt x="69545" y="417268"/>
                </a:moveTo>
                <a:lnTo>
                  <a:pt x="92726" y="417268"/>
                </a:lnTo>
                <a:lnTo>
                  <a:pt x="92726" y="440450"/>
                </a:lnTo>
                <a:lnTo>
                  <a:pt x="69545" y="440450"/>
                </a:lnTo>
                <a:close/>
                <a:moveTo>
                  <a:pt x="115908" y="417268"/>
                </a:moveTo>
                <a:lnTo>
                  <a:pt x="139089" y="417268"/>
                </a:lnTo>
                <a:lnTo>
                  <a:pt x="139089" y="440450"/>
                </a:lnTo>
                <a:lnTo>
                  <a:pt x="115908" y="440450"/>
                </a:lnTo>
                <a:close/>
                <a:moveTo>
                  <a:pt x="162271" y="417268"/>
                </a:moveTo>
                <a:lnTo>
                  <a:pt x="185453" y="417268"/>
                </a:lnTo>
                <a:lnTo>
                  <a:pt x="185453" y="440450"/>
                </a:lnTo>
                <a:lnTo>
                  <a:pt x="162271" y="440450"/>
                </a:lnTo>
                <a:close/>
                <a:moveTo>
                  <a:pt x="208634" y="417268"/>
                </a:moveTo>
                <a:lnTo>
                  <a:pt x="231816" y="417268"/>
                </a:lnTo>
                <a:lnTo>
                  <a:pt x="231816" y="440450"/>
                </a:lnTo>
                <a:lnTo>
                  <a:pt x="208634" y="440450"/>
                </a:lnTo>
                <a:close/>
                <a:moveTo>
                  <a:pt x="254997" y="417268"/>
                </a:moveTo>
                <a:lnTo>
                  <a:pt x="278179" y="417268"/>
                </a:lnTo>
                <a:lnTo>
                  <a:pt x="278179" y="440450"/>
                </a:lnTo>
                <a:lnTo>
                  <a:pt x="254997" y="440450"/>
                </a:lnTo>
                <a:close/>
                <a:moveTo>
                  <a:pt x="301360" y="417268"/>
                </a:moveTo>
                <a:lnTo>
                  <a:pt x="324542" y="417268"/>
                </a:lnTo>
                <a:lnTo>
                  <a:pt x="324542" y="440450"/>
                </a:lnTo>
                <a:lnTo>
                  <a:pt x="301360" y="440450"/>
                </a:lnTo>
                <a:close/>
                <a:moveTo>
                  <a:pt x="347723" y="417268"/>
                </a:moveTo>
                <a:lnTo>
                  <a:pt x="391618" y="417268"/>
                </a:lnTo>
                <a:lnTo>
                  <a:pt x="414799" y="440450"/>
                </a:lnTo>
                <a:lnTo>
                  <a:pt x="347723" y="440450"/>
                </a:lnTo>
                <a:close/>
                <a:moveTo>
                  <a:pt x="391618" y="231816"/>
                </a:moveTo>
                <a:lnTo>
                  <a:pt x="347723" y="231816"/>
                </a:lnTo>
                <a:lnTo>
                  <a:pt x="347723" y="208634"/>
                </a:lnTo>
                <a:lnTo>
                  <a:pt x="414799" y="208634"/>
                </a:lnTo>
                <a:close/>
                <a:moveTo>
                  <a:pt x="57954" y="23182"/>
                </a:moveTo>
                <a:lnTo>
                  <a:pt x="382496" y="23182"/>
                </a:lnTo>
                <a:cubicBezTo>
                  <a:pt x="401667" y="23182"/>
                  <a:pt x="417268" y="38783"/>
                  <a:pt x="417268" y="57954"/>
                </a:cubicBezTo>
                <a:lnTo>
                  <a:pt x="417268" y="92726"/>
                </a:lnTo>
                <a:lnTo>
                  <a:pt x="23182" y="92726"/>
                </a:lnTo>
                <a:lnTo>
                  <a:pt x="23182" y="57954"/>
                </a:lnTo>
                <a:cubicBezTo>
                  <a:pt x="23182" y="38783"/>
                  <a:pt x="38783" y="23182"/>
                  <a:pt x="57954" y="23182"/>
                </a:cubicBezTo>
                <a:close/>
                <a:moveTo>
                  <a:pt x="382496" y="695447"/>
                </a:moveTo>
                <a:lnTo>
                  <a:pt x="57954" y="695447"/>
                </a:lnTo>
                <a:cubicBezTo>
                  <a:pt x="38783" y="695447"/>
                  <a:pt x="23182" y="679846"/>
                  <a:pt x="23182" y="660675"/>
                </a:cubicBezTo>
                <a:lnTo>
                  <a:pt x="23182" y="637192"/>
                </a:lnTo>
                <a:cubicBezTo>
                  <a:pt x="32895" y="644552"/>
                  <a:pt x="44856" y="649084"/>
                  <a:pt x="57954" y="649084"/>
                </a:cubicBezTo>
                <a:lnTo>
                  <a:pt x="382496" y="649084"/>
                </a:lnTo>
                <a:cubicBezTo>
                  <a:pt x="395593" y="649084"/>
                  <a:pt x="407555" y="644552"/>
                  <a:pt x="417268" y="637192"/>
                </a:cubicBezTo>
                <a:lnTo>
                  <a:pt x="417268" y="660675"/>
                </a:lnTo>
                <a:cubicBezTo>
                  <a:pt x="417268" y="679846"/>
                  <a:pt x="401667" y="695447"/>
                  <a:pt x="382496" y="695447"/>
                </a:cubicBezTo>
                <a:close/>
                <a:moveTo>
                  <a:pt x="382496" y="625902"/>
                </a:moveTo>
                <a:lnTo>
                  <a:pt x="57954" y="625902"/>
                </a:lnTo>
                <a:cubicBezTo>
                  <a:pt x="38783" y="625902"/>
                  <a:pt x="23182" y="610301"/>
                  <a:pt x="23182" y="591130"/>
                </a:cubicBezTo>
                <a:lnTo>
                  <a:pt x="23182" y="463631"/>
                </a:lnTo>
                <a:lnTo>
                  <a:pt x="417268" y="463631"/>
                </a:lnTo>
                <a:lnTo>
                  <a:pt x="417268" y="591130"/>
                </a:lnTo>
                <a:cubicBezTo>
                  <a:pt x="417268" y="610301"/>
                  <a:pt x="401667" y="625902"/>
                  <a:pt x="382496" y="625902"/>
                </a:cubicBezTo>
                <a:close/>
                <a:moveTo>
                  <a:pt x="669530" y="412875"/>
                </a:moveTo>
                <a:lnTo>
                  <a:pt x="633100" y="449305"/>
                </a:lnTo>
                <a:lnTo>
                  <a:pt x="608806" y="434863"/>
                </a:lnTo>
                <a:lnTo>
                  <a:pt x="603092" y="437830"/>
                </a:lnTo>
                <a:cubicBezTo>
                  <a:pt x="596624" y="441168"/>
                  <a:pt x="590064" y="443915"/>
                  <a:pt x="583584" y="445990"/>
                </a:cubicBezTo>
                <a:lnTo>
                  <a:pt x="577464" y="447937"/>
                </a:lnTo>
                <a:lnTo>
                  <a:pt x="570533" y="475222"/>
                </a:lnTo>
                <a:lnTo>
                  <a:pt x="519012" y="475222"/>
                </a:lnTo>
                <a:lnTo>
                  <a:pt x="512069" y="447937"/>
                </a:lnTo>
                <a:lnTo>
                  <a:pt x="505949" y="445990"/>
                </a:lnTo>
                <a:cubicBezTo>
                  <a:pt x="499470" y="443915"/>
                  <a:pt x="492910" y="441168"/>
                  <a:pt x="486442" y="437830"/>
                </a:cubicBezTo>
                <a:lnTo>
                  <a:pt x="480728" y="434863"/>
                </a:lnTo>
                <a:lnTo>
                  <a:pt x="456433" y="449305"/>
                </a:lnTo>
                <a:lnTo>
                  <a:pt x="420004" y="412875"/>
                </a:lnTo>
                <a:lnTo>
                  <a:pt x="434434" y="388604"/>
                </a:lnTo>
                <a:lnTo>
                  <a:pt x="431502" y="382890"/>
                </a:lnTo>
                <a:cubicBezTo>
                  <a:pt x="428140" y="376376"/>
                  <a:pt x="425405" y="369815"/>
                  <a:pt x="423342" y="363359"/>
                </a:cubicBezTo>
                <a:lnTo>
                  <a:pt x="421383" y="357239"/>
                </a:lnTo>
                <a:lnTo>
                  <a:pt x="394087" y="350308"/>
                </a:lnTo>
                <a:lnTo>
                  <a:pt x="394087" y="298787"/>
                </a:lnTo>
                <a:lnTo>
                  <a:pt x="421371" y="291844"/>
                </a:lnTo>
                <a:lnTo>
                  <a:pt x="423330" y="285724"/>
                </a:lnTo>
                <a:cubicBezTo>
                  <a:pt x="425393" y="279268"/>
                  <a:pt x="428140" y="272696"/>
                  <a:pt x="431490" y="266205"/>
                </a:cubicBezTo>
                <a:lnTo>
                  <a:pt x="434434" y="260491"/>
                </a:lnTo>
                <a:lnTo>
                  <a:pt x="419992" y="236209"/>
                </a:lnTo>
                <a:lnTo>
                  <a:pt x="456422" y="199779"/>
                </a:lnTo>
                <a:lnTo>
                  <a:pt x="480704" y="214221"/>
                </a:lnTo>
                <a:lnTo>
                  <a:pt x="486419" y="211277"/>
                </a:lnTo>
                <a:cubicBezTo>
                  <a:pt x="492886" y="207939"/>
                  <a:pt x="499447" y="205192"/>
                  <a:pt x="505926" y="203117"/>
                </a:cubicBezTo>
                <a:lnTo>
                  <a:pt x="512046" y="201158"/>
                </a:lnTo>
                <a:lnTo>
                  <a:pt x="519000" y="173862"/>
                </a:lnTo>
                <a:lnTo>
                  <a:pt x="570521" y="173862"/>
                </a:lnTo>
                <a:lnTo>
                  <a:pt x="577464" y="201146"/>
                </a:lnTo>
                <a:lnTo>
                  <a:pt x="583584" y="203105"/>
                </a:lnTo>
                <a:cubicBezTo>
                  <a:pt x="590075" y="205180"/>
                  <a:pt x="596624" y="207927"/>
                  <a:pt x="603092" y="211265"/>
                </a:cubicBezTo>
                <a:lnTo>
                  <a:pt x="608806" y="214209"/>
                </a:lnTo>
                <a:lnTo>
                  <a:pt x="633088" y="199767"/>
                </a:lnTo>
                <a:lnTo>
                  <a:pt x="669518" y="236197"/>
                </a:lnTo>
                <a:lnTo>
                  <a:pt x="655076" y="260480"/>
                </a:lnTo>
                <a:lnTo>
                  <a:pt x="658020" y="266194"/>
                </a:lnTo>
                <a:cubicBezTo>
                  <a:pt x="661358" y="272662"/>
                  <a:pt x="664105" y="279222"/>
                  <a:pt x="666180" y="285701"/>
                </a:cubicBezTo>
                <a:lnTo>
                  <a:pt x="668139" y="291821"/>
                </a:lnTo>
                <a:lnTo>
                  <a:pt x="695447" y="298776"/>
                </a:lnTo>
                <a:lnTo>
                  <a:pt x="695447" y="350297"/>
                </a:lnTo>
                <a:lnTo>
                  <a:pt x="668162" y="357239"/>
                </a:lnTo>
                <a:lnTo>
                  <a:pt x="666203" y="363359"/>
                </a:lnTo>
                <a:cubicBezTo>
                  <a:pt x="664129" y="369839"/>
                  <a:pt x="661382" y="376399"/>
                  <a:pt x="658043" y="382890"/>
                </a:cubicBezTo>
                <a:lnTo>
                  <a:pt x="655099" y="388593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50000"/>
                </a:schemeClr>
              </a:gs>
            </a:gsLst>
            <a:lin ang="5400000" scaled="0"/>
          </a:gradFill>
          <a:ln w="114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37" name="任意多边形: 形状 136">
            <a:extLst>
              <a:ext uri="{FF2B5EF4-FFF2-40B4-BE49-F238E27FC236}">
                <a16:creationId xmlns:a16="http://schemas.microsoft.com/office/drawing/2014/main" xmlns="" id="{52FFA164-5521-4BFA-AA79-C257A532A8F3}"/>
              </a:ext>
            </a:extLst>
          </p:cNvPr>
          <p:cNvSpPr/>
          <p:nvPr/>
        </p:nvSpPr>
        <p:spPr>
          <a:xfrm>
            <a:off x="1120595" y="3889697"/>
            <a:ext cx="168367" cy="168367"/>
          </a:xfrm>
          <a:custGeom>
            <a:avLst/>
            <a:gdLst>
              <a:gd name="connsiteX0" fmla="*/ 23182 w 168367"/>
              <a:gd name="connsiteY0" fmla="*/ 104317 h 168367"/>
              <a:gd name="connsiteX1" fmla="*/ 104317 w 168367"/>
              <a:gd name="connsiteY1" fmla="*/ 23182 h 168367"/>
              <a:gd name="connsiteX2" fmla="*/ 154111 w 168367"/>
              <a:gd name="connsiteY2" fmla="*/ 40359 h 168367"/>
              <a:gd name="connsiteX3" fmla="*/ 168368 w 168367"/>
              <a:gd name="connsiteY3" fmla="*/ 22080 h 168367"/>
              <a:gd name="connsiteX4" fmla="*/ 104317 w 168367"/>
              <a:gd name="connsiteY4" fmla="*/ 0 h 168367"/>
              <a:gd name="connsiteX5" fmla="*/ 0 w 168367"/>
              <a:gd name="connsiteY5" fmla="*/ 104317 h 168367"/>
              <a:gd name="connsiteX6" fmla="*/ 22080 w 168367"/>
              <a:gd name="connsiteY6" fmla="*/ 168368 h 168367"/>
              <a:gd name="connsiteX7" fmla="*/ 40359 w 168367"/>
              <a:gd name="connsiteY7" fmla="*/ 154111 h 168367"/>
              <a:gd name="connsiteX8" fmla="*/ 23182 w 168367"/>
              <a:gd name="connsiteY8" fmla="*/ 104317 h 168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8367" h="168367">
                <a:moveTo>
                  <a:pt x="23182" y="104317"/>
                </a:moveTo>
                <a:cubicBezTo>
                  <a:pt x="23182" y="59577"/>
                  <a:pt x="59577" y="23182"/>
                  <a:pt x="104317" y="23182"/>
                </a:cubicBezTo>
                <a:cubicBezTo>
                  <a:pt x="122480" y="23182"/>
                  <a:pt x="139704" y="29128"/>
                  <a:pt x="154111" y="40359"/>
                </a:cubicBezTo>
                <a:lnTo>
                  <a:pt x="168368" y="22080"/>
                </a:lnTo>
                <a:cubicBezTo>
                  <a:pt x="149846" y="7638"/>
                  <a:pt x="127696" y="0"/>
                  <a:pt x="104317" y="0"/>
                </a:cubicBezTo>
                <a:cubicBezTo>
                  <a:pt x="46804" y="0"/>
                  <a:pt x="0" y="46804"/>
                  <a:pt x="0" y="104317"/>
                </a:cubicBezTo>
                <a:cubicBezTo>
                  <a:pt x="0" y="127696"/>
                  <a:pt x="7638" y="149834"/>
                  <a:pt x="22080" y="168368"/>
                </a:cubicBezTo>
                <a:lnTo>
                  <a:pt x="40359" y="154111"/>
                </a:lnTo>
                <a:cubicBezTo>
                  <a:pt x="29128" y="139692"/>
                  <a:pt x="23182" y="122480"/>
                  <a:pt x="23182" y="104317"/>
                </a:cubicBezTo>
                <a:close/>
              </a:path>
            </a:pathLst>
          </a:custGeom>
          <a:solidFill>
            <a:srgbClr val="FE2C55"/>
          </a:solidFill>
          <a:ln w="114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38" name="任意多边形: 形状 137">
            <a:extLst>
              <a:ext uri="{FF2B5EF4-FFF2-40B4-BE49-F238E27FC236}">
                <a16:creationId xmlns:a16="http://schemas.microsoft.com/office/drawing/2014/main" xmlns="" id="{FB915F3D-DA26-417E-8536-C09026C3C61F}"/>
              </a:ext>
            </a:extLst>
          </p:cNvPr>
          <p:cNvSpPr/>
          <p:nvPr/>
        </p:nvSpPr>
        <p:spPr>
          <a:xfrm>
            <a:off x="1160861" y="3929964"/>
            <a:ext cx="168367" cy="168367"/>
          </a:xfrm>
          <a:custGeom>
            <a:avLst/>
            <a:gdLst>
              <a:gd name="connsiteX0" fmla="*/ 128009 w 168367"/>
              <a:gd name="connsiteY0" fmla="*/ 14257 h 168367"/>
              <a:gd name="connsiteX1" fmla="*/ 145186 w 168367"/>
              <a:gd name="connsiteY1" fmla="*/ 64051 h 168367"/>
              <a:gd name="connsiteX2" fmla="*/ 64051 w 168367"/>
              <a:gd name="connsiteY2" fmla="*/ 145186 h 168367"/>
              <a:gd name="connsiteX3" fmla="*/ 14257 w 168367"/>
              <a:gd name="connsiteY3" fmla="*/ 128009 h 168367"/>
              <a:gd name="connsiteX4" fmla="*/ 0 w 168367"/>
              <a:gd name="connsiteY4" fmla="*/ 146276 h 168367"/>
              <a:gd name="connsiteX5" fmla="*/ 64051 w 168367"/>
              <a:gd name="connsiteY5" fmla="*/ 168368 h 168367"/>
              <a:gd name="connsiteX6" fmla="*/ 168368 w 168367"/>
              <a:gd name="connsiteY6" fmla="*/ 64051 h 168367"/>
              <a:gd name="connsiteX7" fmla="*/ 146287 w 168367"/>
              <a:gd name="connsiteY7" fmla="*/ 0 h 168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8367" h="168367">
                <a:moveTo>
                  <a:pt x="128009" y="14257"/>
                </a:moveTo>
                <a:cubicBezTo>
                  <a:pt x="139240" y="28676"/>
                  <a:pt x="145186" y="45888"/>
                  <a:pt x="145186" y="64051"/>
                </a:cubicBezTo>
                <a:cubicBezTo>
                  <a:pt x="145186" y="108791"/>
                  <a:pt x="108791" y="145186"/>
                  <a:pt x="64051" y="145186"/>
                </a:cubicBezTo>
                <a:cubicBezTo>
                  <a:pt x="45888" y="145186"/>
                  <a:pt x="28664" y="139240"/>
                  <a:pt x="14257" y="128009"/>
                </a:cubicBezTo>
                <a:lnTo>
                  <a:pt x="0" y="146276"/>
                </a:lnTo>
                <a:cubicBezTo>
                  <a:pt x="18510" y="160729"/>
                  <a:pt x="40660" y="168368"/>
                  <a:pt x="64051" y="168368"/>
                </a:cubicBezTo>
                <a:cubicBezTo>
                  <a:pt x="121564" y="168368"/>
                  <a:pt x="168368" y="121576"/>
                  <a:pt x="168368" y="64051"/>
                </a:cubicBezTo>
                <a:cubicBezTo>
                  <a:pt x="168368" y="40672"/>
                  <a:pt x="160729" y="18534"/>
                  <a:pt x="146287" y="0"/>
                </a:cubicBezTo>
                <a:close/>
              </a:path>
            </a:pathLst>
          </a:custGeom>
          <a:solidFill>
            <a:srgbClr val="FE2C55"/>
          </a:solidFill>
          <a:ln w="114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39" name="任意多边形: 形状 138">
            <a:extLst>
              <a:ext uri="{FF2B5EF4-FFF2-40B4-BE49-F238E27FC236}">
                <a16:creationId xmlns:a16="http://schemas.microsoft.com/office/drawing/2014/main" xmlns="" id="{797FF6D0-B189-4E13-AB28-F6E094EE7172}"/>
              </a:ext>
            </a:extLst>
          </p:cNvPr>
          <p:cNvSpPr/>
          <p:nvPr/>
        </p:nvSpPr>
        <p:spPr>
          <a:xfrm>
            <a:off x="1190140" y="3940488"/>
            <a:ext cx="107052" cy="107052"/>
          </a:xfrm>
          <a:custGeom>
            <a:avLst/>
            <a:gdLst>
              <a:gd name="connsiteX0" fmla="*/ 0 w 107052"/>
              <a:gd name="connsiteY0" fmla="*/ 107052 h 107052"/>
              <a:gd name="connsiteX1" fmla="*/ 107052 w 107052"/>
              <a:gd name="connsiteY1" fmla="*/ 53526 h 107052"/>
              <a:gd name="connsiteX2" fmla="*/ 0 w 107052"/>
              <a:gd name="connsiteY2" fmla="*/ 0 h 107052"/>
              <a:gd name="connsiteX3" fmla="*/ 23182 w 107052"/>
              <a:gd name="connsiteY3" fmla="*/ 37508 h 107052"/>
              <a:gd name="connsiteX4" fmla="*/ 55218 w 107052"/>
              <a:gd name="connsiteY4" fmla="*/ 53526 h 107052"/>
              <a:gd name="connsiteX5" fmla="*/ 23182 w 107052"/>
              <a:gd name="connsiteY5" fmla="*/ 69545 h 107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052" h="107052">
                <a:moveTo>
                  <a:pt x="0" y="107052"/>
                </a:moveTo>
                <a:lnTo>
                  <a:pt x="107052" y="53526"/>
                </a:lnTo>
                <a:lnTo>
                  <a:pt x="0" y="0"/>
                </a:lnTo>
                <a:close/>
                <a:moveTo>
                  <a:pt x="23182" y="37508"/>
                </a:moveTo>
                <a:lnTo>
                  <a:pt x="55218" y="53526"/>
                </a:lnTo>
                <a:lnTo>
                  <a:pt x="23182" y="69545"/>
                </a:lnTo>
                <a:close/>
              </a:path>
            </a:pathLst>
          </a:custGeom>
          <a:solidFill>
            <a:srgbClr val="FE2C55"/>
          </a:solidFill>
          <a:ln w="114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40" name="任意多边形: 形状 139">
            <a:extLst>
              <a:ext uri="{FF2B5EF4-FFF2-40B4-BE49-F238E27FC236}">
                <a16:creationId xmlns:a16="http://schemas.microsoft.com/office/drawing/2014/main" xmlns="" id="{8AF0C213-8780-4DF7-8CB6-B5489E3D7F13}"/>
              </a:ext>
            </a:extLst>
          </p:cNvPr>
          <p:cNvSpPr/>
          <p:nvPr/>
        </p:nvSpPr>
        <p:spPr>
          <a:xfrm>
            <a:off x="628596" y="4959239"/>
            <a:ext cx="668596" cy="517622"/>
          </a:xfrm>
          <a:custGeom>
            <a:avLst/>
            <a:gdLst>
              <a:gd name="connsiteX0" fmla="*/ 614677 w 668596"/>
              <a:gd name="connsiteY0" fmla="*/ 0 h 517622"/>
              <a:gd name="connsiteX1" fmla="*/ 560758 w 668596"/>
              <a:gd name="connsiteY1" fmla="*/ 0 h 517622"/>
              <a:gd name="connsiteX2" fmla="*/ 560758 w 668596"/>
              <a:gd name="connsiteY2" fmla="*/ 21568 h 517622"/>
              <a:gd name="connsiteX3" fmla="*/ 614677 w 668596"/>
              <a:gd name="connsiteY3" fmla="*/ 21568 h 517622"/>
              <a:gd name="connsiteX4" fmla="*/ 647028 w 668596"/>
              <a:gd name="connsiteY4" fmla="*/ 53919 h 517622"/>
              <a:gd name="connsiteX5" fmla="*/ 647028 w 668596"/>
              <a:gd name="connsiteY5" fmla="*/ 345082 h 517622"/>
              <a:gd name="connsiteX6" fmla="*/ 21568 w 668596"/>
              <a:gd name="connsiteY6" fmla="*/ 345082 h 517622"/>
              <a:gd name="connsiteX7" fmla="*/ 21568 w 668596"/>
              <a:gd name="connsiteY7" fmla="*/ 53919 h 517622"/>
              <a:gd name="connsiteX8" fmla="*/ 53919 w 668596"/>
              <a:gd name="connsiteY8" fmla="*/ 21568 h 517622"/>
              <a:gd name="connsiteX9" fmla="*/ 107838 w 668596"/>
              <a:gd name="connsiteY9" fmla="*/ 21568 h 517622"/>
              <a:gd name="connsiteX10" fmla="*/ 107838 w 668596"/>
              <a:gd name="connsiteY10" fmla="*/ 0 h 517622"/>
              <a:gd name="connsiteX11" fmla="*/ 53919 w 668596"/>
              <a:gd name="connsiteY11" fmla="*/ 0 h 517622"/>
              <a:gd name="connsiteX12" fmla="*/ 0 w 668596"/>
              <a:gd name="connsiteY12" fmla="*/ 53919 h 517622"/>
              <a:gd name="connsiteX13" fmla="*/ 0 w 668596"/>
              <a:gd name="connsiteY13" fmla="*/ 399001 h 517622"/>
              <a:gd name="connsiteX14" fmla="*/ 53919 w 668596"/>
              <a:gd name="connsiteY14" fmla="*/ 452920 h 517622"/>
              <a:gd name="connsiteX15" fmla="*/ 194109 w 668596"/>
              <a:gd name="connsiteY15" fmla="*/ 452920 h 517622"/>
              <a:gd name="connsiteX16" fmla="*/ 194109 w 668596"/>
              <a:gd name="connsiteY16" fmla="*/ 496055 h 517622"/>
              <a:gd name="connsiteX17" fmla="*/ 150973 w 668596"/>
              <a:gd name="connsiteY17" fmla="*/ 496055 h 517622"/>
              <a:gd name="connsiteX18" fmla="*/ 150973 w 668596"/>
              <a:gd name="connsiteY18" fmla="*/ 517623 h 517622"/>
              <a:gd name="connsiteX19" fmla="*/ 517623 w 668596"/>
              <a:gd name="connsiteY19" fmla="*/ 517623 h 517622"/>
              <a:gd name="connsiteX20" fmla="*/ 517623 w 668596"/>
              <a:gd name="connsiteY20" fmla="*/ 496055 h 517622"/>
              <a:gd name="connsiteX21" fmla="*/ 474487 w 668596"/>
              <a:gd name="connsiteY21" fmla="*/ 496055 h 517622"/>
              <a:gd name="connsiteX22" fmla="*/ 474487 w 668596"/>
              <a:gd name="connsiteY22" fmla="*/ 452920 h 517622"/>
              <a:gd name="connsiteX23" fmla="*/ 614677 w 668596"/>
              <a:gd name="connsiteY23" fmla="*/ 452920 h 517622"/>
              <a:gd name="connsiteX24" fmla="*/ 668596 w 668596"/>
              <a:gd name="connsiteY24" fmla="*/ 399001 h 517622"/>
              <a:gd name="connsiteX25" fmla="*/ 668596 w 668596"/>
              <a:gd name="connsiteY25" fmla="*/ 53919 h 517622"/>
              <a:gd name="connsiteX26" fmla="*/ 614677 w 668596"/>
              <a:gd name="connsiteY26" fmla="*/ 0 h 517622"/>
              <a:gd name="connsiteX27" fmla="*/ 452920 w 668596"/>
              <a:gd name="connsiteY27" fmla="*/ 496055 h 517622"/>
              <a:gd name="connsiteX28" fmla="*/ 215676 w 668596"/>
              <a:gd name="connsiteY28" fmla="*/ 496055 h 517622"/>
              <a:gd name="connsiteX29" fmla="*/ 215676 w 668596"/>
              <a:gd name="connsiteY29" fmla="*/ 452920 h 517622"/>
              <a:gd name="connsiteX30" fmla="*/ 452920 w 668596"/>
              <a:gd name="connsiteY30" fmla="*/ 452920 h 517622"/>
              <a:gd name="connsiteX31" fmla="*/ 614677 w 668596"/>
              <a:gd name="connsiteY31" fmla="*/ 431352 h 517622"/>
              <a:gd name="connsiteX32" fmla="*/ 53919 w 668596"/>
              <a:gd name="connsiteY32" fmla="*/ 431352 h 517622"/>
              <a:gd name="connsiteX33" fmla="*/ 21568 w 668596"/>
              <a:gd name="connsiteY33" fmla="*/ 399001 h 517622"/>
              <a:gd name="connsiteX34" fmla="*/ 21568 w 668596"/>
              <a:gd name="connsiteY34" fmla="*/ 366649 h 517622"/>
              <a:gd name="connsiteX35" fmla="*/ 647028 w 668596"/>
              <a:gd name="connsiteY35" fmla="*/ 366649 h 517622"/>
              <a:gd name="connsiteX36" fmla="*/ 647028 w 668596"/>
              <a:gd name="connsiteY36" fmla="*/ 399001 h 517622"/>
              <a:gd name="connsiteX37" fmla="*/ 614677 w 668596"/>
              <a:gd name="connsiteY37" fmla="*/ 431352 h 517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68596" h="517622">
                <a:moveTo>
                  <a:pt x="614677" y="0"/>
                </a:moveTo>
                <a:lnTo>
                  <a:pt x="560758" y="0"/>
                </a:lnTo>
                <a:lnTo>
                  <a:pt x="560758" y="21568"/>
                </a:lnTo>
                <a:lnTo>
                  <a:pt x="614677" y="21568"/>
                </a:lnTo>
                <a:cubicBezTo>
                  <a:pt x="632511" y="21568"/>
                  <a:pt x="647028" y="36085"/>
                  <a:pt x="647028" y="53919"/>
                </a:cubicBezTo>
                <a:lnTo>
                  <a:pt x="647028" y="345082"/>
                </a:lnTo>
                <a:lnTo>
                  <a:pt x="21568" y="345082"/>
                </a:lnTo>
                <a:lnTo>
                  <a:pt x="21568" y="53919"/>
                </a:lnTo>
                <a:cubicBezTo>
                  <a:pt x="21568" y="36085"/>
                  <a:pt x="36085" y="21568"/>
                  <a:pt x="53919" y="21568"/>
                </a:cubicBezTo>
                <a:lnTo>
                  <a:pt x="107838" y="21568"/>
                </a:lnTo>
                <a:lnTo>
                  <a:pt x="107838" y="0"/>
                </a:lnTo>
                <a:lnTo>
                  <a:pt x="53919" y="0"/>
                </a:lnTo>
                <a:cubicBezTo>
                  <a:pt x="24190" y="0"/>
                  <a:pt x="0" y="24189"/>
                  <a:pt x="0" y="53919"/>
                </a:cubicBezTo>
                <a:lnTo>
                  <a:pt x="0" y="399001"/>
                </a:lnTo>
                <a:cubicBezTo>
                  <a:pt x="0" y="428730"/>
                  <a:pt x="24190" y="452920"/>
                  <a:pt x="53919" y="452920"/>
                </a:cubicBezTo>
                <a:lnTo>
                  <a:pt x="194109" y="452920"/>
                </a:lnTo>
                <a:lnTo>
                  <a:pt x="194109" y="496055"/>
                </a:lnTo>
                <a:lnTo>
                  <a:pt x="150973" y="496055"/>
                </a:lnTo>
                <a:lnTo>
                  <a:pt x="150973" y="517623"/>
                </a:lnTo>
                <a:lnTo>
                  <a:pt x="517623" y="517623"/>
                </a:lnTo>
                <a:lnTo>
                  <a:pt x="517623" y="496055"/>
                </a:lnTo>
                <a:lnTo>
                  <a:pt x="474487" y="496055"/>
                </a:lnTo>
                <a:lnTo>
                  <a:pt x="474487" y="452920"/>
                </a:lnTo>
                <a:lnTo>
                  <a:pt x="614677" y="452920"/>
                </a:lnTo>
                <a:cubicBezTo>
                  <a:pt x="644407" y="452920"/>
                  <a:pt x="668596" y="428730"/>
                  <a:pt x="668596" y="399001"/>
                </a:cubicBezTo>
                <a:lnTo>
                  <a:pt x="668596" y="53919"/>
                </a:lnTo>
                <a:cubicBezTo>
                  <a:pt x="668596" y="24189"/>
                  <a:pt x="644407" y="0"/>
                  <a:pt x="614677" y="0"/>
                </a:cubicBezTo>
                <a:close/>
                <a:moveTo>
                  <a:pt x="452920" y="496055"/>
                </a:moveTo>
                <a:lnTo>
                  <a:pt x="215676" y="496055"/>
                </a:lnTo>
                <a:lnTo>
                  <a:pt x="215676" y="452920"/>
                </a:lnTo>
                <a:lnTo>
                  <a:pt x="452920" y="452920"/>
                </a:lnTo>
                <a:close/>
                <a:moveTo>
                  <a:pt x="614677" y="431352"/>
                </a:moveTo>
                <a:lnTo>
                  <a:pt x="53919" y="431352"/>
                </a:lnTo>
                <a:cubicBezTo>
                  <a:pt x="36085" y="431352"/>
                  <a:pt x="21568" y="416835"/>
                  <a:pt x="21568" y="399001"/>
                </a:cubicBezTo>
                <a:lnTo>
                  <a:pt x="21568" y="366649"/>
                </a:lnTo>
                <a:lnTo>
                  <a:pt x="647028" y="366649"/>
                </a:lnTo>
                <a:lnTo>
                  <a:pt x="647028" y="399001"/>
                </a:lnTo>
                <a:cubicBezTo>
                  <a:pt x="647028" y="416835"/>
                  <a:pt x="632511" y="431352"/>
                  <a:pt x="614677" y="431352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50000"/>
                </a:schemeClr>
              </a:gs>
            </a:gsLst>
            <a:lin ang="5400000" scaled="0"/>
          </a:gradFill>
          <a:ln w="1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41" name="任意多边形: 形状 140">
            <a:extLst>
              <a:ext uri="{FF2B5EF4-FFF2-40B4-BE49-F238E27FC236}">
                <a16:creationId xmlns:a16="http://schemas.microsoft.com/office/drawing/2014/main" xmlns="" id="{DCC15156-E17C-48B9-96E2-68455989D07B}"/>
              </a:ext>
            </a:extLst>
          </p:cNvPr>
          <p:cNvSpPr/>
          <p:nvPr/>
        </p:nvSpPr>
        <p:spPr>
          <a:xfrm>
            <a:off x="1146218" y="5347456"/>
            <a:ext cx="21567" cy="21567"/>
          </a:xfrm>
          <a:custGeom>
            <a:avLst/>
            <a:gdLst>
              <a:gd name="connsiteX0" fmla="*/ 0 w 21567"/>
              <a:gd name="connsiteY0" fmla="*/ 0 h 21567"/>
              <a:gd name="connsiteX1" fmla="*/ 21568 w 21567"/>
              <a:gd name="connsiteY1" fmla="*/ 0 h 21567"/>
              <a:gd name="connsiteX2" fmla="*/ 21568 w 21567"/>
              <a:gd name="connsiteY2" fmla="*/ 21568 h 21567"/>
              <a:gd name="connsiteX3" fmla="*/ 0 w 21567"/>
              <a:gd name="connsiteY3" fmla="*/ 21568 h 21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67" h="21567">
                <a:moveTo>
                  <a:pt x="0" y="0"/>
                </a:moveTo>
                <a:lnTo>
                  <a:pt x="21568" y="0"/>
                </a:lnTo>
                <a:lnTo>
                  <a:pt x="21568" y="21568"/>
                </a:lnTo>
                <a:lnTo>
                  <a:pt x="0" y="21568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50000"/>
                </a:schemeClr>
              </a:gs>
            </a:gsLst>
            <a:lin ang="5400000" scaled="0"/>
          </a:gradFill>
          <a:ln w="1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42" name="任意多边形: 形状 141">
            <a:extLst>
              <a:ext uri="{FF2B5EF4-FFF2-40B4-BE49-F238E27FC236}">
                <a16:creationId xmlns:a16="http://schemas.microsoft.com/office/drawing/2014/main" xmlns="" id="{8D325920-AC97-47F9-A2BC-AC42F00D0371}"/>
              </a:ext>
            </a:extLst>
          </p:cNvPr>
          <p:cNvSpPr/>
          <p:nvPr/>
        </p:nvSpPr>
        <p:spPr>
          <a:xfrm>
            <a:off x="1189353" y="5347456"/>
            <a:ext cx="21567" cy="21567"/>
          </a:xfrm>
          <a:custGeom>
            <a:avLst/>
            <a:gdLst>
              <a:gd name="connsiteX0" fmla="*/ 0 w 21567"/>
              <a:gd name="connsiteY0" fmla="*/ 0 h 21567"/>
              <a:gd name="connsiteX1" fmla="*/ 21568 w 21567"/>
              <a:gd name="connsiteY1" fmla="*/ 0 h 21567"/>
              <a:gd name="connsiteX2" fmla="*/ 21568 w 21567"/>
              <a:gd name="connsiteY2" fmla="*/ 21568 h 21567"/>
              <a:gd name="connsiteX3" fmla="*/ 0 w 21567"/>
              <a:gd name="connsiteY3" fmla="*/ 21568 h 21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67" h="21567">
                <a:moveTo>
                  <a:pt x="0" y="0"/>
                </a:moveTo>
                <a:lnTo>
                  <a:pt x="21568" y="0"/>
                </a:lnTo>
                <a:lnTo>
                  <a:pt x="21568" y="21568"/>
                </a:lnTo>
                <a:lnTo>
                  <a:pt x="0" y="21568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50000"/>
                </a:schemeClr>
              </a:gs>
            </a:gsLst>
            <a:lin ang="5400000" scaled="0"/>
          </a:gradFill>
          <a:ln w="1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43" name="任意多边形: 形状 142">
            <a:extLst>
              <a:ext uri="{FF2B5EF4-FFF2-40B4-BE49-F238E27FC236}">
                <a16:creationId xmlns:a16="http://schemas.microsoft.com/office/drawing/2014/main" xmlns="" id="{D69900BB-00CF-46B4-9771-600AA0335B72}"/>
              </a:ext>
            </a:extLst>
          </p:cNvPr>
          <p:cNvSpPr/>
          <p:nvPr/>
        </p:nvSpPr>
        <p:spPr>
          <a:xfrm>
            <a:off x="1232489" y="5347456"/>
            <a:ext cx="21567" cy="21567"/>
          </a:xfrm>
          <a:custGeom>
            <a:avLst/>
            <a:gdLst>
              <a:gd name="connsiteX0" fmla="*/ 0 w 21567"/>
              <a:gd name="connsiteY0" fmla="*/ 0 h 21567"/>
              <a:gd name="connsiteX1" fmla="*/ 21568 w 21567"/>
              <a:gd name="connsiteY1" fmla="*/ 0 h 21567"/>
              <a:gd name="connsiteX2" fmla="*/ 21568 w 21567"/>
              <a:gd name="connsiteY2" fmla="*/ 21568 h 21567"/>
              <a:gd name="connsiteX3" fmla="*/ 0 w 21567"/>
              <a:gd name="connsiteY3" fmla="*/ 21568 h 21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67" h="21567">
                <a:moveTo>
                  <a:pt x="0" y="0"/>
                </a:moveTo>
                <a:lnTo>
                  <a:pt x="21568" y="0"/>
                </a:lnTo>
                <a:lnTo>
                  <a:pt x="21568" y="21568"/>
                </a:lnTo>
                <a:lnTo>
                  <a:pt x="0" y="21568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50000"/>
                </a:schemeClr>
              </a:gs>
            </a:gsLst>
            <a:lin ang="5400000" scaled="0"/>
          </a:gradFill>
          <a:ln w="1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44" name="任意多边形: 形状 143">
            <a:extLst>
              <a:ext uri="{FF2B5EF4-FFF2-40B4-BE49-F238E27FC236}">
                <a16:creationId xmlns:a16="http://schemas.microsoft.com/office/drawing/2014/main" xmlns="" id="{40C673E6-438F-42CA-A8A0-6404E19917B8}"/>
              </a:ext>
            </a:extLst>
          </p:cNvPr>
          <p:cNvSpPr/>
          <p:nvPr/>
        </p:nvSpPr>
        <p:spPr>
          <a:xfrm>
            <a:off x="1103083" y="5261185"/>
            <a:ext cx="150973" cy="21567"/>
          </a:xfrm>
          <a:custGeom>
            <a:avLst/>
            <a:gdLst>
              <a:gd name="connsiteX0" fmla="*/ 0 w 150973"/>
              <a:gd name="connsiteY0" fmla="*/ 0 h 21567"/>
              <a:gd name="connsiteX1" fmla="*/ 150973 w 150973"/>
              <a:gd name="connsiteY1" fmla="*/ 0 h 21567"/>
              <a:gd name="connsiteX2" fmla="*/ 150973 w 150973"/>
              <a:gd name="connsiteY2" fmla="*/ 21568 h 21567"/>
              <a:gd name="connsiteX3" fmla="*/ 0 w 150973"/>
              <a:gd name="connsiteY3" fmla="*/ 21568 h 21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973" h="21567">
                <a:moveTo>
                  <a:pt x="0" y="0"/>
                </a:moveTo>
                <a:lnTo>
                  <a:pt x="150973" y="0"/>
                </a:lnTo>
                <a:lnTo>
                  <a:pt x="150973" y="21568"/>
                </a:lnTo>
                <a:lnTo>
                  <a:pt x="0" y="21568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50000"/>
                </a:schemeClr>
              </a:gs>
            </a:gsLst>
            <a:lin ang="5400000" scaled="0"/>
          </a:gradFill>
          <a:ln w="1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45" name="任意多边形: 形状 144">
            <a:extLst>
              <a:ext uri="{FF2B5EF4-FFF2-40B4-BE49-F238E27FC236}">
                <a16:creationId xmlns:a16="http://schemas.microsoft.com/office/drawing/2014/main" xmlns="" id="{CB2F7AFD-2F07-4819-907A-78EE25A9E199}"/>
              </a:ext>
            </a:extLst>
          </p:cNvPr>
          <p:cNvSpPr/>
          <p:nvPr/>
        </p:nvSpPr>
        <p:spPr>
          <a:xfrm>
            <a:off x="1103083" y="5218050"/>
            <a:ext cx="150973" cy="21567"/>
          </a:xfrm>
          <a:custGeom>
            <a:avLst/>
            <a:gdLst>
              <a:gd name="connsiteX0" fmla="*/ 0 w 150973"/>
              <a:gd name="connsiteY0" fmla="*/ 0 h 21567"/>
              <a:gd name="connsiteX1" fmla="*/ 150973 w 150973"/>
              <a:gd name="connsiteY1" fmla="*/ 0 h 21567"/>
              <a:gd name="connsiteX2" fmla="*/ 150973 w 150973"/>
              <a:gd name="connsiteY2" fmla="*/ 21568 h 21567"/>
              <a:gd name="connsiteX3" fmla="*/ 0 w 150973"/>
              <a:gd name="connsiteY3" fmla="*/ 21568 h 21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973" h="21567">
                <a:moveTo>
                  <a:pt x="0" y="0"/>
                </a:moveTo>
                <a:lnTo>
                  <a:pt x="150973" y="0"/>
                </a:lnTo>
                <a:lnTo>
                  <a:pt x="150973" y="21568"/>
                </a:lnTo>
                <a:lnTo>
                  <a:pt x="0" y="21568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50000"/>
                </a:schemeClr>
              </a:gs>
            </a:gsLst>
            <a:lin ang="5400000" scaled="0"/>
          </a:gradFill>
          <a:ln w="1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46" name="任意多边形: 形状 145">
            <a:extLst>
              <a:ext uri="{FF2B5EF4-FFF2-40B4-BE49-F238E27FC236}">
                <a16:creationId xmlns:a16="http://schemas.microsoft.com/office/drawing/2014/main" xmlns="" id="{82B12556-2F1C-4F0C-A8FC-1D2AEAB94C60}"/>
              </a:ext>
            </a:extLst>
          </p:cNvPr>
          <p:cNvSpPr/>
          <p:nvPr/>
        </p:nvSpPr>
        <p:spPr>
          <a:xfrm>
            <a:off x="1124651" y="5174915"/>
            <a:ext cx="129405" cy="21567"/>
          </a:xfrm>
          <a:custGeom>
            <a:avLst/>
            <a:gdLst>
              <a:gd name="connsiteX0" fmla="*/ 0 w 129405"/>
              <a:gd name="connsiteY0" fmla="*/ 0 h 21567"/>
              <a:gd name="connsiteX1" fmla="*/ 129406 w 129405"/>
              <a:gd name="connsiteY1" fmla="*/ 0 h 21567"/>
              <a:gd name="connsiteX2" fmla="*/ 129406 w 129405"/>
              <a:gd name="connsiteY2" fmla="*/ 21568 h 21567"/>
              <a:gd name="connsiteX3" fmla="*/ 0 w 129405"/>
              <a:gd name="connsiteY3" fmla="*/ 21568 h 21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405" h="21567">
                <a:moveTo>
                  <a:pt x="0" y="0"/>
                </a:moveTo>
                <a:lnTo>
                  <a:pt x="129406" y="0"/>
                </a:lnTo>
                <a:lnTo>
                  <a:pt x="129406" y="21568"/>
                </a:lnTo>
                <a:lnTo>
                  <a:pt x="0" y="21568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50000"/>
                </a:schemeClr>
              </a:gs>
            </a:gsLst>
            <a:lin ang="5400000" scaled="0"/>
          </a:gradFill>
          <a:ln w="1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47" name="任意多边形: 形状 146">
            <a:extLst>
              <a:ext uri="{FF2B5EF4-FFF2-40B4-BE49-F238E27FC236}">
                <a16:creationId xmlns:a16="http://schemas.microsoft.com/office/drawing/2014/main" xmlns="" id="{FC5C078F-BAB8-40C8-A507-30E081CA7624}"/>
              </a:ext>
            </a:extLst>
          </p:cNvPr>
          <p:cNvSpPr/>
          <p:nvPr/>
        </p:nvSpPr>
        <p:spPr>
          <a:xfrm>
            <a:off x="1167786" y="5131780"/>
            <a:ext cx="86270" cy="21567"/>
          </a:xfrm>
          <a:custGeom>
            <a:avLst/>
            <a:gdLst>
              <a:gd name="connsiteX0" fmla="*/ 0 w 86270"/>
              <a:gd name="connsiteY0" fmla="*/ 0 h 21567"/>
              <a:gd name="connsiteX1" fmla="*/ 86270 w 86270"/>
              <a:gd name="connsiteY1" fmla="*/ 0 h 21567"/>
              <a:gd name="connsiteX2" fmla="*/ 86270 w 86270"/>
              <a:gd name="connsiteY2" fmla="*/ 21568 h 21567"/>
              <a:gd name="connsiteX3" fmla="*/ 0 w 86270"/>
              <a:gd name="connsiteY3" fmla="*/ 21568 h 21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270" h="21567">
                <a:moveTo>
                  <a:pt x="0" y="0"/>
                </a:moveTo>
                <a:lnTo>
                  <a:pt x="86270" y="0"/>
                </a:lnTo>
                <a:lnTo>
                  <a:pt x="86270" y="21568"/>
                </a:lnTo>
                <a:lnTo>
                  <a:pt x="0" y="21568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50000"/>
                </a:schemeClr>
              </a:gs>
            </a:gsLst>
            <a:lin ang="5400000" scaled="0"/>
          </a:gradFill>
          <a:ln w="1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48" name="任意多边形: 形状 147">
            <a:extLst>
              <a:ext uri="{FF2B5EF4-FFF2-40B4-BE49-F238E27FC236}">
                <a16:creationId xmlns:a16="http://schemas.microsoft.com/office/drawing/2014/main" xmlns="" id="{0F6B2A6B-3D9A-4FE3-AB25-535B130D6D1D}"/>
              </a:ext>
            </a:extLst>
          </p:cNvPr>
          <p:cNvSpPr/>
          <p:nvPr/>
        </p:nvSpPr>
        <p:spPr>
          <a:xfrm>
            <a:off x="671731" y="4808266"/>
            <a:ext cx="496055" cy="474487"/>
          </a:xfrm>
          <a:custGeom>
            <a:avLst/>
            <a:gdLst>
              <a:gd name="connsiteX0" fmla="*/ 86270 w 496055"/>
              <a:gd name="connsiteY0" fmla="*/ 164174 h 474487"/>
              <a:gd name="connsiteX1" fmla="*/ 86270 w 496055"/>
              <a:gd name="connsiteY1" fmla="*/ 194109 h 474487"/>
              <a:gd name="connsiteX2" fmla="*/ 0 w 496055"/>
              <a:gd name="connsiteY2" fmla="*/ 194109 h 474487"/>
              <a:gd name="connsiteX3" fmla="*/ 0 w 496055"/>
              <a:gd name="connsiteY3" fmla="*/ 474487 h 474487"/>
              <a:gd name="connsiteX4" fmla="*/ 215676 w 496055"/>
              <a:gd name="connsiteY4" fmla="*/ 474487 h 474487"/>
              <a:gd name="connsiteX5" fmla="*/ 215676 w 496055"/>
              <a:gd name="connsiteY5" fmla="*/ 359736 h 474487"/>
              <a:gd name="connsiteX6" fmla="*/ 240145 w 496055"/>
              <a:gd name="connsiteY6" fmla="*/ 369572 h 474487"/>
              <a:gd name="connsiteX7" fmla="*/ 250444 w 496055"/>
              <a:gd name="connsiteY7" fmla="*/ 409785 h 474487"/>
              <a:gd name="connsiteX8" fmla="*/ 331892 w 496055"/>
              <a:gd name="connsiteY8" fmla="*/ 409785 h 474487"/>
              <a:gd name="connsiteX9" fmla="*/ 342190 w 496055"/>
              <a:gd name="connsiteY9" fmla="*/ 369572 h 474487"/>
              <a:gd name="connsiteX10" fmla="*/ 371578 w 496055"/>
              <a:gd name="connsiteY10" fmla="*/ 357440 h 474487"/>
              <a:gd name="connsiteX11" fmla="*/ 407263 w 496055"/>
              <a:gd name="connsiteY11" fmla="*/ 378576 h 474487"/>
              <a:gd name="connsiteX12" fmla="*/ 464856 w 496055"/>
              <a:gd name="connsiteY12" fmla="*/ 320992 h 474487"/>
              <a:gd name="connsiteX13" fmla="*/ 443711 w 496055"/>
              <a:gd name="connsiteY13" fmla="*/ 285296 h 474487"/>
              <a:gd name="connsiteX14" fmla="*/ 455853 w 496055"/>
              <a:gd name="connsiteY14" fmla="*/ 255920 h 474487"/>
              <a:gd name="connsiteX15" fmla="*/ 496055 w 496055"/>
              <a:gd name="connsiteY15" fmla="*/ 245611 h 474487"/>
              <a:gd name="connsiteX16" fmla="*/ 496055 w 496055"/>
              <a:gd name="connsiteY16" fmla="*/ 164163 h 474487"/>
              <a:gd name="connsiteX17" fmla="*/ 455842 w 496055"/>
              <a:gd name="connsiteY17" fmla="*/ 153865 h 474487"/>
              <a:gd name="connsiteX18" fmla="*/ 443700 w 496055"/>
              <a:gd name="connsiteY18" fmla="*/ 124488 h 474487"/>
              <a:gd name="connsiteX19" fmla="*/ 464847 w 496055"/>
              <a:gd name="connsiteY19" fmla="*/ 88793 h 474487"/>
              <a:gd name="connsiteX20" fmla="*/ 407252 w 496055"/>
              <a:gd name="connsiteY20" fmla="*/ 31209 h 474487"/>
              <a:gd name="connsiteX21" fmla="*/ 371567 w 496055"/>
              <a:gd name="connsiteY21" fmla="*/ 52345 h 474487"/>
              <a:gd name="connsiteX22" fmla="*/ 342181 w 496055"/>
              <a:gd name="connsiteY22" fmla="*/ 40213 h 474487"/>
              <a:gd name="connsiteX23" fmla="*/ 331881 w 496055"/>
              <a:gd name="connsiteY23" fmla="*/ 0 h 474487"/>
              <a:gd name="connsiteX24" fmla="*/ 250434 w 496055"/>
              <a:gd name="connsiteY24" fmla="*/ 0 h 474487"/>
              <a:gd name="connsiteX25" fmla="*/ 240135 w 496055"/>
              <a:gd name="connsiteY25" fmla="*/ 40213 h 474487"/>
              <a:gd name="connsiteX26" fmla="*/ 210748 w 496055"/>
              <a:gd name="connsiteY26" fmla="*/ 52345 h 474487"/>
              <a:gd name="connsiteX27" fmla="*/ 175063 w 496055"/>
              <a:gd name="connsiteY27" fmla="*/ 31209 h 474487"/>
              <a:gd name="connsiteX28" fmla="*/ 117469 w 496055"/>
              <a:gd name="connsiteY28" fmla="*/ 88793 h 474487"/>
              <a:gd name="connsiteX29" fmla="*/ 138615 w 496055"/>
              <a:gd name="connsiteY29" fmla="*/ 124488 h 474487"/>
              <a:gd name="connsiteX30" fmla="*/ 126472 w 496055"/>
              <a:gd name="connsiteY30" fmla="*/ 153865 h 474487"/>
              <a:gd name="connsiteX31" fmla="*/ 21568 w 496055"/>
              <a:gd name="connsiteY31" fmla="*/ 452920 h 474487"/>
              <a:gd name="connsiteX32" fmla="*/ 21568 w 496055"/>
              <a:gd name="connsiteY32" fmla="*/ 215676 h 474487"/>
              <a:gd name="connsiteX33" fmla="*/ 86270 w 496055"/>
              <a:gd name="connsiteY33" fmla="*/ 215676 h 474487"/>
              <a:gd name="connsiteX34" fmla="*/ 86270 w 496055"/>
              <a:gd name="connsiteY34" fmla="*/ 245611 h 474487"/>
              <a:gd name="connsiteX35" fmla="*/ 126483 w 496055"/>
              <a:gd name="connsiteY35" fmla="*/ 255911 h 474487"/>
              <a:gd name="connsiteX36" fmla="*/ 138626 w 496055"/>
              <a:gd name="connsiteY36" fmla="*/ 285287 h 474487"/>
              <a:gd name="connsiteX37" fmla="*/ 117479 w 496055"/>
              <a:gd name="connsiteY37" fmla="*/ 320981 h 474487"/>
              <a:gd name="connsiteX38" fmla="*/ 175074 w 496055"/>
              <a:gd name="connsiteY38" fmla="*/ 378566 h 474487"/>
              <a:gd name="connsiteX39" fmla="*/ 194109 w 496055"/>
              <a:gd name="connsiteY39" fmla="*/ 367296 h 474487"/>
              <a:gd name="connsiteX40" fmla="*/ 194109 w 496055"/>
              <a:gd name="connsiteY40" fmla="*/ 452920 h 474487"/>
              <a:gd name="connsiteX41" fmla="*/ 143913 w 496055"/>
              <a:gd name="connsiteY41" fmla="*/ 171677 h 474487"/>
              <a:gd name="connsiteX42" fmla="*/ 145550 w 496055"/>
              <a:gd name="connsiteY42" fmla="*/ 165596 h 474487"/>
              <a:gd name="connsiteX43" fmla="*/ 160388 w 496055"/>
              <a:gd name="connsiteY43" fmla="*/ 129674 h 474487"/>
              <a:gd name="connsiteX44" fmla="*/ 163536 w 496055"/>
              <a:gd name="connsiteY44" fmla="*/ 124219 h 474487"/>
              <a:gd name="connsiteX45" fmla="*/ 144565 w 496055"/>
              <a:gd name="connsiteY45" fmla="*/ 92210 h 474487"/>
              <a:gd name="connsiteX46" fmla="*/ 178491 w 496055"/>
              <a:gd name="connsiteY46" fmla="*/ 58295 h 474487"/>
              <a:gd name="connsiteX47" fmla="*/ 210500 w 496055"/>
              <a:gd name="connsiteY47" fmla="*/ 77256 h 474487"/>
              <a:gd name="connsiteX48" fmla="*/ 215966 w 496055"/>
              <a:gd name="connsiteY48" fmla="*/ 74107 h 474487"/>
              <a:gd name="connsiteX49" fmla="*/ 251867 w 496055"/>
              <a:gd name="connsiteY49" fmla="*/ 59269 h 474487"/>
              <a:gd name="connsiteX50" fmla="*/ 257947 w 496055"/>
              <a:gd name="connsiteY50" fmla="*/ 57631 h 474487"/>
              <a:gd name="connsiteX51" fmla="*/ 267178 w 496055"/>
              <a:gd name="connsiteY51" fmla="*/ 21568 h 474487"/>
              <a:gd name="connsiteX52" fmla="*/ 315137 w 496055"/>
              <a:gd name="connsiteY52" fmla="*/ 21568 h 474487"/>
              <a:gd name="connsiteX53" fmla="*/ 324367 w 496055"/>
              <a:gd name="connsiteY53" fmla="*/ 57642 h 474487"/>
              <a:gd name="connsiteX54" fmla="*/ 330450 w 496055"/>
              <a:gd name="connsiteY54" fmla="*/ 59279 h 474487"/>
              <a:gd name="connsiteX55" fmla="*/ 366349 w 496055"/>
              <a:gd name="connsiteY55" fmla="*/ 74118 h 474487"/>
              <a:gd name="connsiteX56" fmla="*/ 371815 w 496055"/>
              <a:gd name="connsiteY56" fmla="*/ 77266 h 474487"/>
              <a:gd name="connsiteX57" fmla="*/ 403819 w 496055"/>
              <a:gd name="connsiteY57" fmla="*/ 58310 h 474487"/>
              <a:gd name="connsiteX58" fmla="*/ 437744 w 496055"/>
              <a:gd name="connsiteY58" fmla="*/ 92221 h 474487"/>
              <a:gd name="connsiteX59" fmla="*/ 418778 w 496055"/>
              <a:gd name="connsiteY59" fmla="*/ 124230 h 474487"/>
              <a:gd name="connsiteX60" fmla="*/ 421927 w 496055"/>
              <a:gd name="connsiteY60" fmla="*/ 129685 h 474487"/>
              <a:gd name="connsiteX61" fmla="*/ 436766 w 496055"/>
              <a:gd name="connsiteY61" fmla="*/ 165606 h 474487"/>
              <a:gd name="connsiteX62" fmla="*/ 438402 w 496055"/>
              <a:gd name="connsiteY62" fmla="*/ 171688 h 474487"/>
              <a:gd name="connsiteX63" fmla="*/ 474487 w 496055"/>
              <a:gd name="connsiteY63" fmla="*/ 180908 h 474487"/>
              <a:gd name="connsiteX64" fmla="*/ 474487 w 496055"/>
              <a:gd name="connsiteY64" fmla="*/ 228866 h 474487"/>
              <a:gd name="connsiteX65" fmla="*/ 438413 w 496055"/>
              <a:gd name="connsiteY65" fmla="*/ 238097 h 474487"/>
              <a:gd name="connsiteX66" fmla="*/ 436775 w 496055"/>
              <a:gd name="connsiteY66" fmla="*/ 244179 h 474487"/>
              <a:gd name="connsiteX67" fmla="*/ 421938 w 496055"/>
              <a:gd name="connsiteY67" fmla="*/ 280100 h 474487"/>
              <a:gd name="connsiteX68" fmla="*/ 418789 w 496055"/>
              <a:gd name="connsiteY68" fmla="*/ 285555 h 474487"/>
              <a:gd name="connsiteX69" fmla="*/ 437761 w 496055"/>
              <a:gd name="connsiteY69" fmla="*/ 317564 h 474487"/>
              <a:gd name="connsiteX70" fmla="*/ 403835 w 496055"/>
              <a:gd name="connsiteY70" fmla="*/ 351474 h 474487"/>
              <a:gd name="connsiteX71" fmla="*/ 371826 w 496055"/>
              <a:gd name="connsiteY71" fmla="*/ 332519 h 474487"/>
              <a:gd name="connsiteX72" fmla="*/ 366360 w 496055"/>
              <a:gd name="connsiteY72" fmla="*/ 335668 h 474487"/>
              <a:gd name="connsiteX73" fmla="*/ 330459 w 496055"/>
              <a:gd name="connsiteY73" fmla="*/ 350505 h 474487"/>
              <a:gd name="connsiteX74" fmla="*/ 324378 w 496055"/>
              <a:gd name="connsiteY74" fmla="*/ 352143 h 474487"/>
              <a:gd name="connsiteX75" fmla="*/ 315147 w 496055"/>
              <a:gd name="connsiteY75" fmla="*/ 388217 h 474487"/>
              <a:gd name="connsiteX76" fmla="*/ 267189 w 496055"/>
              <a:gd name="connsiteY76" fmla="*/ 388217 h 474487"/>
              <a:gd name="connsiteX77" fmla="*/ 257958 w 496055"/>
              <a:gd name="connsiteY77" fmla="*/ 352143 h 474487"/>
              <a:gd name="connsiteX78" fmla="*/ 251876 w 496055"/>
              <a:gd name="connsiteY78" fmla="*/ 350505 h 474487"/>
              <a:gd name="connsiteX79" fmla="*/ 215977 w 496055"/>
              <a:gd name="connsiteY79" fmla="*/ 335668 h 474487"/>
              <a:gd name="connsiteX80" fmla="*/ 210511 w 496055"/>
              <a:gd name="connsiteY80" fmla="*/ 332519 h 474487"/>
              <a:gd name="connsiteX81" fmla="*/ 178507 w 496055"/>
              <a:gd name="connsiteY81" fmla="*/ 351474 h 474487"/>
              <a:gd name="connsiteX82" fmla="*/ 144581 w 496055"/>
              <a:gd name="connsiteY82" fmla="*/ 317564 h 474487"/>
              <a:gd name="connsiteX83" fmla="*/ 163547 w 496055"/>
              <a:gd name="connsiteY83" fmla="*/ 285555 h 474487"/>
              <a:gd name="connsiteX84" fmla="*/ 160398 w 496055"/>
              <a:gd name="connsiteY84" fmla="*/ 280100 h 474487"/>
              <a:gd name="connsiteX85" fmla="*/ 145560 w 496055"/>
              <a:gd name="connsiteY85" fmla="*/ 244179 h 474487"/>
              <a:gd name="connsiteX86" fmla="*/ 143923 w 496055"/>
              <a:gd name="connsiteY86" fmla="*/ 238097 h 474487"/>
              <a:gd name="connsiteX87" fmla="*/ 107838 w 496055"/>
              <a:gd name="connsiteY87" fmla="*/ 228877 h 474487"/>
              <a:gd name="connsiteX88" fmla="*/ 107838 w 496055"/>
              <a:gd name="connsiteY88" fmla="*/ 180919 h 474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496055" h="474487">
                <a:moveTo>
                  <a:pt x="86270" y="164174"/>
                </a:moveTo>
                <a:lnTo>
                  <a:pt x="86270" y="194109"/>
                </a:lnTo>
                <a:lnTo>
                  <a:pt x="0" y="194109"/>
                </a:lnTo>
                <a:lnTo>
                  <a:pt x="0" y="474487"/>
                </a:lnTo>
                <a:lnTo>
                  <a:pt x="215676" y="474487"/>
                </a:lnTo>
                <a:lnTo>
                  <a:pt x="215676" y="359736"/>
                </a:lnTo>
                <a:cubicBezTo>
                  <a:pt x="223559" y="363575"/>
                  <a:pt x="231689" y="366959"/>
                  <a:pt x="240145" y="369572"/>
                </a:cubicBezTo>
                <a:lnTo>
                  <a:pt x="250444" y="409785"/>
                </a:lnTo>
                <a:lnTo>
                  <a:pt x="331892" y="409785"/>
                </a:lnTo>
                <a:lnTo>
                  <a:pt x="342190" y="369572"/>
                </a:lnTo>
                <a:cubicBezTo>
                  <a:pt x="352380" y="366423"/>
                  <a:pt x="362227" y="362357"/>
                  <a:pt x="371578" y="357440"/>
                </a:cubicBezTo>
                <a:lnTo>
                  <a:pt x="407263" y="378576"/>
                </a:lnTo>
                <a:lnTo>
                  <a:pt x="464856" y="320992"/>
                </a:lnTo>
                <a:lnTo>
                  <a:pt x="443711" y="285296"/>
                </a:lnTo>
                <a:cubicBezTo>
                  <a:pt x="448639" y="275956"/>
                  <a:pt x="452704" y="266109"/>
                  <a:pt x="455853" y="255920"/>
                </a:cubicBezTo>
                <a:lnTo>
                  <a:pt x="496055" y="245611"/>
                </a:lnTo>
                <a:lnTo>
                  <a:pt x="496055" y="164163"/>
                </a:lnTo>
                <a:lnTo>
                  <a:pt x="455842" y="153865"/>
                </a:lnTo>
                <a:cubicBezTo>
                  <a:pt x="452693" y="143675"/>
                  <a:pt x="448628" y="133829"/>
                  <a:pt x="443700" y="124488"/>
                </a:cubicBezTo>
                <a:lnTo>
                  <a:pt x="464847" y="88793"/>
                </a:lnTo>
                <a:lnTo>
                  <a:pt x="407252" y="31209"/>
                </a:lnTo>
                <a:lnTo>
                  <a:pt x="371567" y="52345"/>
                </a:lnTo>
                <a:cubicBezTo>
                  <a:pt x="362227" y="47416"/>
                  <a:pt x="352380" y="43362"/>
                  <a:pt x="342181" y="40213"/>
                </a:cubicBezTo>
                <a:lnTo>
                  <a:pt x="331881" y="0"/>
                </a:lnTo>
                <a:lnTo>
                  <a:pt x="250434" y="0"/>
                </a:lnTo>
                <a:lnTo>
                  <a:pt x="240135" y="40213"/>
                </a:lnTo>
                <a:cubicBezTo>
                  <a:pt x="229946" y="43362"/>
                  <a:pt x="220099" y="47427"/>
                  <a:pt x="210748" y="52345"/>
                </a:cubicBezTo>
                <a:lnTo>
                  <a:pt x="175063" y="31209"/>
                </a:lnTo>
                <a:lnTo>
                  <a:pt x="117469" y="88793"/>
                </a:lnTo>
                <a:lnTo>
                  <a:pt x="138615" y="124488"/>
                </a:lnTo>
                <a:cubicBezTo>
                  <a:pt x="133687" y="133829"/>
                  <a:pt x="129621" y="143675"/>
                  <a:pt x="126472" y="153865"/>
                </a:cubicBezTo>
                <a:close/>
                <a:moveTo>
                  <a:pt x="21568" y="452920"/>
                </a:moveTo>
                <a:lnTo>
                  <a:pt x="21568" y="215676"/>
                </a:lnTo>
                <a:lnTo>
                  <a:pt x="86270" y="215676"/>
                </a:lnTo>
                <a:lnTo>
                  <a:pt x="86270" y="245611"/>
                </a:lnTo>
                <a:lnTo>
                  <a:pt x="126483" y="255911"/>
                </a:lnTo>
                <a:cubicBezTo>
                  <a:pt x="129632" y="266099"/>
                  <a:pt x="133698" y="275945"/>
                  <a:pt x="138626" y="285287"/>
                </a:cubicBezTo>
                <a:lnTo>
                  <a:pt x="117479" y="320981"/>
                </a:lnTo>
                <a:lnTo>
                  <a:pt x="175074" y="378566"/>
                </a:lnTo>
                <a:lnTo>
                  <a:pt x="194109" y="367296"/>
                </a:lnTo>
                <a:lnTo>
                  <a:pt x="194109" y="452920"/>
                </a:lnTo>
                <a:close/>
                <a:moveTo>
                  <a:pt x="143913" y="171677"/>
                </a:moveTo>
                <a:lnTo>
                  <a:pt x="145550" y="165596"/>
                </a:lnTo>
                <a:cubicBezTo>
                  <a:pt x="148957" y="152937"/>
                  <a:pt x="153948" y="140858"/>
                  <a:pt x="160388" y="129674"/>
                </a:cubicBezTo>
                <a:lnTo>
                  <a:pt x="163536" y="124219"/>
                </a:lnTo>
                <a:lnTo>
                  <a:pt x="144565" y="92210"/>
                </a:lnTo>
                <a:lnTo>
                  <a:pt x="178491" y="58295"/>
                </a:lnTo>
                <a:lnTo>
                  <a:pt x="210500" y="77256"/>
                </a:lnTo>
                <a:lnTo>
                  <a:pt x="215966" y="74107"/>
                </a:lnTo>
                <a:cubicBezTo>
                  <a:pt x="227129" y="67667"/>
                  <a:pt x="239208" y="62676"/>
                  <a:pt x="251867" y="59269"/>
                </a:cubicBezTo>
                <a:lnTo>
                  <a:pt x="257947" y="57631"/>
                </a:lnTo>
                <a:lnTo>
                  <a:pt x="267178" y="21568"/>
                </a:lnTo>
                <a:lnTo>
                  <a:pt x="315137" y="21568"/>
                </a:lnTo>
                <a:lnTo>
                  <a:pt x="324367" y="57642"/>
                </a:lnTo>
                <a:lnTo>
                  <a:pt x="330450" y="59279"/>
                </a:lnTo>
                <a:cubicBezTo>
                  <a:pt x="343107" y="62686"/>
                  <a:pt x="355186" y="67678"/>
                  <a:pt x="366349" y="74118"/>
                </a:cubicBezTo>
                <a:lnTo>
                  <a:pt x="371815" y="77266"/>
                </a:lnTo>
                <a:lnTo>
                  <a:pt x="403819" y="58310"/>
                </a:lnTo>
                <a:lnTo>
                  <a:pt x="437744" y="92221"/>
                </a:lnTo>
                <a:lnTo>
                  <a:pt x="418778" y="124230"/>
                </a:lnTo>
                <a:lnTo>
                  <a:pt x="421927" y="129685"/>
                </a:lnTo>
                <a:cubicBezTo>
                  <a:pt x="428367" y="140858"/>
                  <a:pt x="433358" y="152948"/>
                  <a:pt x="436766" y="165606"/>
                </a:cubicBezTo>
                <a:lnTo>
                  <a:pt x="438402" y="171688"/>
                </a:lnTo>
                <a:lnTo>
                  <a:pt x="474487" y="180908"/>
                </a:lnTo>
                <a:lnTo>
                  <a:pt x="474487" y="228866"/>
                </a:lnTo>
                <a:lnTo>
                  <a:pt x="438413" y="238097"/>
                </a:lnTo>
                <a:lnTo>
                  <a:pt x="436775" y="244179"/>
                </a:lnTo>
                <a:cubicBezTo>
                  <a:pt x="433369" y="256837"/>
                  <a:pt x="428377" y="268916"/>
                  <a:pt x="421938" y="280100"/>
                </a:cubicBezTo>
                <a:lnTo>
                  <a:pt x="418789" y="285555"/>
                </a:lnTo>
                <a:lnTo>
                  <a:pt x="437761" y="317564"/>
                </a:lnTo>
                <a:lnTo>
                  <a:pt x="403835" y="351474"/>
                </a:lnTo>
                <a:lnTo>
                  <a:pt x="371826" y="332519"/>
                </a:lnTo>
                <a:lnTo>
                  <a:pt x="366360" y="335668"/>
                </a:lnTo>
                <a:cubicBezTo>
                  <a:pt x="355197" y="342107"/>
                  <a:pt x="343118" y="347098"/>
                  <a:pt x="330459" y="350505"/>
                </a:cubicBezTo>
                <a:lnTo>
                  <a:pt x="324378" y="352143"/>
                </a:lnTo>
                <a:lnTo>
                  <a:pt x="315147" y="388217"/>
                </a:lnTo>
                <a:lnTo>
                  <a:pt x="267189" y="388217"/>
                </a:lnTo>
                <a:lnTo>
                  <a:pt x="257958" y="352143"/>
                </a:lnTo>
                <a:lnTo>
                  <a:pt x="251876" y="350505"/>
                </a:lnTo>
                <a:cubicBezTo>
                  <a:pt x="239219" y="347098"/>
                  <a:pt x="227139" y="342107"/>
                  <a:pt x="215977" y="335668"/>
                </a:cubicBezTo>
                <a:lnTo>
                  <a:pt x="210511" y="332519"/>
                </a:lnTo>
                <a:lnTo>
                  <a:pt x="178507" y="351474"/>
                </a:lnTo>
                <a:lnTo>
                  <a:pt x="144581" y="317564"/>
                </a:lnTo>
                <a:lnTo>
                  <a:pt x="163547" y="285555"/>
                </a:lnTo>
                <a:lnTo>
                  <a:pt x="160398" y="280100"/>
                </a:lnTo>
                <a:cubicBezTo>
                  <a:pt x="153959" y="268927"/>
                  <a:pt x="148968" y="256837"/>
                  <a:pt x="145560" y="244179"/>
                </a:cubicBezTo>
                <a:lnTo>
                  <a:pt x="143923" y="238097"/>
                </a:lnTo>
                <a:lnTo>
                  <a:pt x="107838" y="228877"/>
                </a:lnTo>
                <a:lnTo>
                  <a:pt x="107838" y="180919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50000"/>
                </a:schemeClr>
              </a:gs>
            </a:gsLst>
            <a:lin ang="5400000" scaled="0"/>
          </a:gradFill>
          <a:ln w="1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49" name="任意多边形: 形状 148">
            <a:extLst>
              <a:ext uri="{FF2B5EF4-FFF2-40B4-BE49-F238E27FC236}">
                <a16:creationId xmlns:a16="http://schemas.microsoft.com/office/drawing/2014/main" xmlns="" id="{0414A76A-3890-477B-82EE-6BE687DE6CCC}"/>
              </a:ext>
            </a:extLst>
          </p:cNvPr>
          <p:cNvSpPr/>
          <p:nvPr/>
        </p:nvSpPr>
        <p:spPr>
          <a:xfrm>
            <a:off x="833488" y="4883752"/>
            <a:ext cx="258811" cy="258811"/>
          </a:xfrm>
          <a:custGeom>
            <a:avLst/>
            <a:gdLst>
              <a:gd name="connsiteX0" fmla="*/ 129406 w 258811"/>
              <a:gd name="connsiteY0" fmla="*/ 258811 h 258811"/>
              <a:gd name="connsiteX1" fmla="*/ 258811 w 258811"/>
              <a:gd name="connsiteY1" fmla="*/ 129406 h 258811"/>
              <a:gd name="connsiteX2" fmla="*/ 129406 w 258811"/>
              <a:gd name="connsiteY2" fmla="*/ 0 h 258811"/>
              <a:gd name="connsiteX3" fmla="*/ 0 w 258811"/>
              <a:gd name="connsiteY3" fmla="*/ 129406 h 258811"/>
              <a:gd name="connsiteX4" fmla="*/ 129406 w 258811"/>
              <a:gd name="connsiteY4" fmla="*/ 258811 h 258811"/>
              <a:gd name="connsiteX5" fmla="*/ 129406 w 258811"/>
              <a:gd name="connsiteY5" fmla="*/ 21568 h 258811"/>
              <a:gd name="connsiteX6" fmla="*/ 237244 w 258811"/>
              <a:gd name="connsiteY6" fmla="*/ 129406 h 258811"/>
              <a:gd name="connsiteX7" fmla="*/ 129406 w 258811"/>
              <a:gd name="connsiteY7" fmla="*/ 237244 h 258811"/>
              <a:gd name="connsiteX8" fmla="*/ 21568 w 258811"/>
              <a:gd name="connsiteY8" fmla="*/ 129406 h 258811"/>
              <a:gd name="connsiteX9" fmla="*/ 129406 w 258811"/>
              <a:gd name="connsiteY9" fmla="*/ 21568 h 258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8811" h="258811">
                <a:moveTo>
                  <a:pt x="129406" y="258811"/>
                </a:moveTo>
                <a:cubicBezTo>
                  <a:pt x="200765" y="258811"/>
                  <a:pt x="258811" y="200765"/>
                  <a:pt x="258811" y="129406"/>
                </a:cubicBezTo>
                <a:cubicBezTo>
                  <a:pt x="258811" y="58047"/>
                  <a:pt x="200765" y="0"/>
                  <a:pt x="129406" y="0"/>
                </a:cubicBezTo>
                <a:cubicBezTo>
                  <a:pt x="58048" y="0"/>
                  <a:pt x="0" y="58047"/>
                  <a:pt x="0" y="129406"/>
                </a:cubicBezTo>
                <a:cubicBezTo>
                  <a:pt x="0" y="200765"/>
                  <a:pt x="58048" y="258811"/>
                  <a:pt x="129406" y="258811"/>
                </a:cubicBezTo>
                <a:close/>
                <a:moveTo>
                  <a:pt x="129406" y="21568"/>
                </a:moveTo>
                <a:cubicBezTo>
                  <a:pt x="188869" y="21568"/>
                  <a:pt x="237244" y="69942"/>
                  <a:pt x="237244" y="129406"/>
                </a:cubicBezTo>
                <a:cubicBezTo>
                  <a:pt x="237244" y="188869"/>
                  <a:pt x="188869" y="237244"/>
                  <a:pt x="129406" y="237244"/>
                </a:cubicBezTo>
                <a:cubicBezTo>
                  <a:pt x="69942" y="237244"/>
                  <a:pt x="21568" y="188869"/>
                  <a:pt x="21568" y="129406"/>
                </a:cubicBezTo>
                <a:cubicBezTo>
                  <a:pt x="21568" y="69942"/>
                  <a:pt x="69942" y="21568"/>
                  <a:pt x="129406" y="21568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50000"/>
                </a:schemeClr>
              </a:gs>
            </a:gsLst>
            <a:lin ang="5400000" scaled="0"/>
          </a:gradFill>
          <a:ln w="1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50" name="任意多边形: 形状 149">
            <a:extLst>
              <a:ext uri="{FF2B5EF4-FFF2-40B4-BE49-F238E27FC236}">
                <a16:creationId xmlns:a16="http://schemas.microsoft.com/office/drawing/2014/main" xmlns="" id="{793A3EBE-7C07-4FE9-8845-E88A6D5E04B7}"/>
              </a:ext>
            </a:extLst>
          </p:cNvPr>
          <p:cNvSpPr/>
          <p:nvPr/>
        </p:nvSpPr>
        <p:spPr>
          <a:xfrm>
            <a:off x="876623" y="4926887"/>
            <a:ext cx="172540" cy="172540"/>
          </a:xfrm>
          <a:custGeom>
            <a:avLst/>
            <a:gdLst>
              <a:gd name="connsiteX0" fmla="*/ 86270 w 172540"/>
              <a:gd name="connsiteY0" fmla="*/ 172541 h 172540"/>
              <a:gd name="connsiteX1" fmla="*/ 172541 w 172540"/>
              <a:gd name="connsiteY1" fmla="*/ 86270 h 172540"/>
              <a:gd name="connsiteX2" fmla="*/ 86270 w 172540"/>
              <a:gd name="connsiteY2" fmla="*/ 0 h 172540"/>
              <a:gd name="connsiteX3" fmla="*/ 0 w 172540"/>
              <a:gd name="connsiteY3" fmla="*/ 86270 h 172540"/>
              <a:gd name="connsiteX4" fmla="*/ 86270 w 172540"/>
              <a:gd name="connsiteY4" fmla="*/ 172541 h 172540"/>
              <a:gd name="connsiteX5" fmla="*/ 86270 w 172540"/>
              <a:gd name="connsiteY5" fmla="*/ 21568 h 172540"/>
              <a:gd name="connsiteX6" fmla="*/ 150973 w 172540"/>
              <a:gd name="connsiteY6" fmla="*/ 86270 h 172540"/>
              <a:gd name="connsiteX7" fmla="*/ 86270 w 172540"/>
              <a:gd name="connsiteY7" fmla="*/ 150973 h 172540"/>
              <a:gd name="connsiteX8" fmla="*/ 21568 w 172540"/>
              <a:gd name="connsiteY8" fmla="*/ 86270 h 172540"/>
              <a:gd name="connsiteX9" fmla="*/ 86270 w 172540"/>
              <a:gd name="connsiteY9" fmla="*/ 21568 h 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2540" h="172540">
                <a:moveTo>
                  <a:pt x="86270" y="172541"/>
                </a:moveTo>
                <a:cubicBezTo>
                  <a:pt x="133839" y="172541"/>
                  <a:pt x="172541" y="133839"/>
                  <a:pt x="172541" y="86270"/>
                </a:cubicBezTo>
                <a:cubicBezTo>
                  <a:pt x="172541" y="38702"/>
                  <a:pt x="133839" y="0"/>
                  <a:pt x="86270" y="0"/>
                </a:cubicBezTo>
                <a:cubicBezTo>
                  <a:pt x="38702" y="0"/>
                  <a:pt x="0" y="38702"/>
                  <a:pt x="0" y="86270"/>
                </a:cubicBezTo>
                <a:cubicBezTo>
                  <a:pt x="0" y="133839"/>
                  <a:pt x="38702" y="172541"/>
                  <a:pt x="86270" y="172541"/>
                </a:cubicBezTo>
                <a:close/>
                <a:moveTo>
                  <a:pt x="86270" y="21568"/>
                </a:moveTo>
                <a:cubicBezTo>
                  <a:pt x="121955" y="21568"/>
                  <a:pt x="150973" y="50585"/>
                  <a:pt x="150973" y="86270"/>
                </a:cubicBezTo>
                <a:cubicBezTo>
                  <a:pt x="150973" y="121955"/>
                  <a:pt x="121955" y="150973"/>
                  <a:pt x="86270" y="150973"/>
                </a:cubicBezTo>
                <a:cubicBezTo>
                  <a:pt x="50585" y="150973"/>
                  <a:pt x="21568" y="121955"/>
                  <a:pt x="21568" y="86270"/>
                </a:cubicBezTo>
                <a:cubicBezTo>
                  <a:pt x="21568" y="50585"/>
                  <a:pt x="50585" y="21568"/>
                  <a:pt x="86270" y="21568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50000"/>
                </a:schemeClr>
              </a:gs>
            </a:gsLst>
            <a:lin ang="5400000" scaled="0"/>
          </a:gradFill>
          <a:ln w="1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51" name="任意多边形: 形状 150">
            <a:extLst>
              <a:ext uri="{FF2B5EF4-FFF2-40B4-BE49-F238E27FC236}">
                <a16:creationId xmlns:a16="http://schemas.microsoft.com/office/drawing/2014/main" xmlns="" id="{2BD703B3-9B74-4DFF-ADB9-3E0D9E2B6EEF}"/>
              </a:ext>
            </a:extLst>
          </p:cNvPr>
          <p:cNvSpPr/>
          <p:nvPr/>
        </p:nvSpPr>
        <p:spPr>
          <a:xfrm>
            <a:off x="930542" y="5002374"/>
            <a:ext cx="21567" cy="21567"/>
          </a:xfrm>
          <a:custGeom>
            <a:avLst/>
            <a:gdLst>
              <a:gd name="connsiteX0" fmla="*/ 0 w 21567"/>
              <a:gd name="connsiteY0" fmla="*/ 0 h 21567"/>
              <a:gd name="connsiteX1" fmla="*/ 21568 w 21567"/>
              <a:gd name="connsiteY1" fmla="*/ 0 h 21567"/>
              <a:gd name="connsiteX2" fmla="*/ 21568 w 21567"/>
              <a:gd name="connsiteY2" fmla="*/ 21568 h 21567"/>
              <a:gd name="connsiteX3" fmla="*/ 0 w 21567"/>
              <a:gd name="connsiteY3" fmla="*/ 21568 h 21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67" h="21567">
                <a:moveTo>
                  <a:pt x="0" y="0"/>
                </a:moveTo>
                <a:lnTo>
                  <a:pt x="21568" y="0"/>
                </a:lnTo>
                <a:lnTo>
                  <a:pt x="21568" y="21568"/>
                </a:lnTo>
                <a:lnTo>
                  <a:pt x="0" y="21568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50000"/>
                </a:schemeClr>
              </a:gs>
            </a:gsLst>
            <a:lin ang="5400000" scaled="0"/>
          </a:gradFill>
          <a:ln w="1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52" name="任意多边形: 形状 151">
            <a:extLst>
              <a:ext uri="{FF2B5EF4-FFF2-40B4-BE49-F238E27FC236}">
                <a16:creationId xmlns:a16="http://schemas.microsoft.com/office/drawing/2014/main" xmlns="" id="{FE50004D-6E87-41F8-9973-38BF130B4B86}"/>
              </a:ext>
            </a:extLst>
          </p:cNvPr>
          <p:cNvSpPr/>
          <p:nvPr/>
        </p:nvSpPr>
        <p:spPr>
          <a:xfrm>
            <a:off x="973677" y="5002374"/>
            <a:ext cx="21567" cy="21567"/>
          </a:xfrm>
          <a:custGeom>
            <a:avLst/>
            <a:gdLst>
              <a:gd name="connsiteX0" fmla="*/ 0 w 21567"/>
              <a:gd name="connsiteY0" fmla="*/ 0 h 21567"/>
              <a:gd name="connsiteX1" fmla="*/ 21568 w 21567"/>
              <a:gd name="connsiteY1" fmla="*/ 0 h 21567"/>
              <a:gd name="connsiteX2" fmla="*/ 21568 w 21567"/>
              <a:gd name="connsiteY2" fmla="*/ 21568 h 21567"/>
              <a:gd name="connsiteX3" fmla="*/ 0 w 21567"/>
              <a:gd name="connsiteY3" fmla="*/ 21568 h 21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67" h="21567">
                <a:moveTo>
                  <a:pt x="0" y="0"/>
                </a:moveTo>
                <a:lnTo>
                  <a:pt x="21568" y="0"/>
                </a:lnTo>
                <a:lnTo>
                  <a:pt x="21568" y="21568"/>
                </a:lnTo>
                <a:lnTo>
                  <a:pt x="0" y="21568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50000"/>
                </a:schemeClr>
              </a:gs>
            </a:gsLst>
            <a:lin ang="5400000" scaled="0"/>
          </a:gradFill>
          <a:ln w="1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53" name="任意多边形: 形状 152">
            <a:extLst>
              <a:ext uri="{FF2B5EF4-FFF2-40B4-BE49-F238E27FC236}">
                <a16:creationId xmlns:a16="http://schemas.microsoft.com/office/drawing/2014/main" xmlns="" id="{2943FC60-7130-4AD2-A100-445EE66C4D05}"/>
              </a:ext>
            </a:extLst>
          </p:cNvPr>
          <p:cNvSpPr/>
          <p:nvPr/>
        </p:nvSpPr>
        <p:spPr>
          <a:xfrm>
            <a:off x="714866" y="5045509"/>
            <a:ext cx="21567" cy="21567"/>
          </a:xfrm>
          <a:custGeom>
            <a:avLst/>
            <a:gdLst>
              <a:gd name="connsiteX0" fmla="*/ 0 w 21567"/>
              <a:gd name="connsiteY0" fmla="*/ 0 h 21567"/>
              <a:gd name="connsiteX1" fmla="*/ 21568 w 21567"/>
              <a:gd name="connsiteY1" fmla="*/ 0 h 21567"/>
              <a:gd name="connsiteX2" fmla="*/ 21568 w 21567"/>
              <a:gd name="connsiteY2" fmla="*/ 21568 h 21567"/>
              <a:gd name="connsiteX3" fmla="*/ 0 w 21567"/>
              <a:gd name="connsiteY3" fmla="*/ 21568 h 21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67" h="21567">
                <a:moveTo>
                  <a:pt x="0" y="0"/>
                </a:moveTo>
                <a:lnTo>
                  <a:pt x="21568" y="0"/>
                </a:lnTo>
                <a:lnTo>
                  <a:pt x="21568" y="21568"/>
                </a:lnTo>
                <a:lnTo>
                  <a:pt x="0" y="21568"/>
                </a:lnTo>
                <a:close/>
              </a:path>
            </a:pathLst>
          </a:custGeom>
          <a:solidFill>
            <a:srgbClr val="FE2C55"/>
          </a:solidFill>
          <a:ln w="1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xmlns="" id="{5C70D4AD-9355-4EA1-8DAB-F14E2F0536C1}"/>
              </a:ext>
            </a:extLst>
          </p:cNvPr>
          <p:cNvSpPr/>
          <p:nvPr/>
        </p:nvSpPr>
        <p:spPr>
          <a:xfrm>
            <a:off x="714866" y="5088644"/>
            <a:ext cx="43135" cy="21567"/>
          </a:xfrm>
          <a:custGeom>
            <a:avLst/>
            <a:gdLst>
              <a:gd name="connsiteX0" fmla="*/ 0 w 43135"/>
              <a:gd name="connsiteY0" fmla="*/ 0 h 21567"/>
              <a:gd name="connsiteX1" fmla="*/ 43135 w 43135"/>
              <a:gd name="connsiteY1" fmla="*/ 0 h 21567"/>
              <a:gd name="connsiteX2" fmla="*/ 43135 w 43135"/>
              <a:gd name="connsiteY2" fmla="*/ 21568 h 21567"/>
              <a:gd name="connsiteX3" fmla="*/ 0 w 43135"/>
              <a:gd name="connsiteY3" fmla="*/ 21568 h 21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135" h="21567">
                <a:moveTo>
                  <a:pt x="0" y="0"/>
                </a:moveTo>
                <a:lnTo>
                  <a:pt x="43135" y="0"/>
                </a:lnTo>
                <a:lnTo>
                  <a:pt x="43135" y="21568"/>
                </a:lnTo>
                <a:lnTo>
                  <a:pt x="0" y="21568"/>
                </a:lnTo>
                <a:close/>
              </a:path>
            </a:pathLst>
          </a:custGeom>
          <a:solidFill>
            <a:srgbClr val="FE2C55"/>
          </a:solidFill>
          <a:ln w="1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55" name="任意多边形: 形状 154">
            <a:extLst>
              <a:ext uri="{FF2B5EF4-FFF2-40B4-BE49-F238E27FC236}">
                <a16:creationId xmlns:a16="http://schemas.microsoft.com/office/drawing/2014/main" xmlns="" id="{B4FF4905-23F1-4C0E-B526-1AAE8BA4B3A3}"/>
              </a:ext>
            </a:extLst>
          </p:cNvPr>
          <p:cNvSpPr/>
          <p:nvPr/>
        </p:nvSpPr>
        <p:spPr>
          <a:xfrm>
            <a:off x="714866" y="5131780"/>
            <a:ext cx="43135" cy="21567"/>
          </a:xfrm>
          <a:custGeom>
            <a:avLst/>
            <a:gdLst>
              <a:gd name="connsiteX0" fmla="*/ 0 w 43135"/>
              <a:gd name="connsiteY0" fmla="*/ 0 h 21567"/>
              <a:gd name="connsiteX1" fmla="*/ 43135 w 43135"/>
              <a:gd name="connsiteY1" fmla="*/ 0 h 21567"/>
              <a:gd name="connsiteX2" fmla="*/ 43135 w 43135"/>
              <a:gd name="connsiteY2" fmla="*/ 21568 h 21567"/>
              <a:gd name="connsiteX3" fmla="*/ 0 w 43135"/>
              <a:gd name="connsiteY3" fmla="*/ 21568 h 21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135" h="21567">
                <a:moveTo>
                  <a:pt x="0" y="0"/>
                </a:moveTo>
                <a:lnTo>
                  <a:pt x="43135" y="0"/>
                </a:lnTo>
                <a:lnTo>
                  <a:pt x="43135" y="21568"/>
                </a:lnTo>
                <a:lnTo>
                  <a:pt x="0" y="21568"/>
                </a:lnTo>
                <a:close/>
              </a:path>
            </a:pathLst>
          </a:custGeom>
          <a:solidFill>
            <a:srgbClr val="FE2C55"/>
          </a:solidFill>
          <a:ln w="1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56" name="任意多边形: 形状 155">
            <a:extLst>
              <a:ext uri="{FF2B5EF4-FFF2-40B4-BE49-F238E27FC236}">
                <a16:creationId xmlns:a16="http://schemas.microsoft.com/office/drawing/2014/main" xmlns="" id="{401AE52E-08C3-45B4-93DE-0717A3016E17}"/>
              </a:ext>
            </a:extLst>
          </p:cNvPr>
          <p:cNvSpPr/>
          <p:nvPr/>
        </p:nvSpPr>
        <p:spPr>
          <a:xfrm>
            <a:off x="714866" y="5174915"/>
            <a:ext cx="86270" cy="21567"/>
          </a:xfrm>
          <a:custGeom>
            <a:avLst/>
            <a:gdLst>
              <a:gd name="connsiteX0" fmla="*/ 0 w 86270"/>
              <a:gd name="connsiteY0" fmla="*/ 0 h 21567"/>
              <a:gd name="connsiteX1" fmla="*/ 86270 w 86270"/>
              <a:gd name="connsiteY1" fmla="*/ 0 h 21567"/>
              <a:gd name="connsiteX2" fmla="*/ 86270 w 86270"/>
              <a:gd name="connsiteY2" fmla="*/ 21568 h 21567"/>
              <a:gd name="connsiteX3" fmla="*/ 0 w 86270"/>
              <a:gd name="connsiteY3" fmla="*/ 21568 h 21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270" h="21567">
                <a:moveTo>
                  <a:pt x="0" y="0"/>
                </a:moveTo>
                <a:lnTo>
                  <a:pt x="86270" y="0"/>
                </a:lnTo>
                <a:lnTo>
                  <a:pt x="86270" y="21568"/>
                </a:lnTo>
                <a:lnTo>
                  <a:pt x="0" y="21568"/>
                </a:lnTo>
                <a:close/>
              </a:path>
            </a:pathLst>
          </a:custGeom>
          <a:solidFill>
            <a:srgbClr val="FE2C55"/>
          </a:solidFill>
          <a:ln w="1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57" name="任意多边形: 形状 156">
            <a:extLst>
              <a:ext uri="{FF2B5EF4-FFF2-40B4-BE49-F238E27FC236}">
                <a16:creationId xmlns:a16="http://schemas.microsoft.com/office/drawing/2014/main" xmlns="" id="{50900921-9263-4507-9351-323B603BF439}"/>
              </a:ext>
            </a:extLst>
          </p:cNvPr>
          <p:cNvSpPr/>
          <p:nvPr/>
        </p:nvSpPr>
        <p:spPr>
          <a:xfrm>
            <a:off x="714866" y="5218050"/>
            <a:ext cx="129405" cy="21567"/>
          </a:xfrm>
          <a:custGeom>
            <a:avLst/>
            <a:gdLst>
              <a:gd name="connsiteX0" fmla="*/ 0 w 129405"/>
              <a:gd name="connsiteY0" fmla="*/ 0 h 21567"/>
              <a:gd name="connsiteX1" fmla="*/ 129406 w 129405"/>
              <a:gd name="connsiteY1" fmla="*/ 0 h 21567"/>
              <a:gd name="connsiteX2" fmla="*/ 129406 w 129405"/>
              <a:gd name="connsiteY2" fmla="*/ 21568 h 21567"/>
              <a:gd name="connsiteX3" fmla="*/ 0 w 129405"/>
              <a:gd name="connsiteY3" fmla="*/ 21568 h 21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405" h="21567">
                <a:moveTo>
                  <a:pt x="0" y="0"/>
                </a:moveTo>
                <a:lnTo>
                  <a:pt x="129406" y="0"/>
                </a:lnTo>
                <a:lnTo>
                  <a:pt x="129406" y="21568"/>
                </a:lnTo>
                <a:lnTo>
                  <a:pt x="0" y="21568"/>
                </a:lnTo>
                <a:close/>
              </a:path>
            </a:pathLst>
          </a:custGeom>
          <a:solidFill>
            <a:srgbClr val="FE2C55"/>
          </a:solidFill>
          <a:ln w="1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grpSp>
        <p:nvGrpSpPr>
          <p:cNvPr id="158" name="组合 157">
            <a:extLst>
              <a:ext uri="{FF2B5EF4-FFF2-40B4-BE49-F238E27FC236}">
                <a16:creationId xmlns:a16="http://schemas.microsoft.com/office/drawing/2014/main" xmlns="" id="{9B24D93C-5CD6-4CCF-9333-8900346CBD75}"/>
              </a:ext>
            </a:extLst>
          </p:cNvPr>
          <p:cNvGrpSpPr/>
          <p:nvPr/>
        </p:nvGrpSpPr>
        <p:grpSpPr>
          <a:xfrm>
            <a:off x="-354200" y="3479923"/>
            <a:ext cx="6398294" cy="2176040"/>
            <a:chOff x="1165897" y="3479923"/>
            <a:chExt cx="10800001" cy="2176040"/>
          </a:xfrm>
        </p:grpSpPr>
        <p:cxnSp>
          <p:nvCxnSpPr>
            <p:cNvPr id="159" name="直接连接符 158">
              <a:extLst>
                <a:ext uri="{FF2B5EF4-FFF2-40B4-BE49-F238E27FC236}">
                  <a16:creationId xmlns:a16="http://schemas.microsoft.com/office/drawing/2014/main" xmlns="" id="{A4D4EC68-C95D-4C87-B439-0A9406895F36}"/>
                </a:ext>
              </a:extLst>
            </p:cNvPr>
            <p:cNvCxnSpPr>
              <a:cxnSpLocks/>
            </p:cNvCxnSpPr>
            <p:nvPr/>
          </p:nvCxnSpPr>
          <p:spPr>
            <a:xfrm>
              <a:off x="1165898" y="3479923"/>
              <a:ext cx="10800000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>
              <a:extLst>
                <a:ext uri="{FF2B5EF4-FFF2-40B4-BE49-F238E27FC236}">
                  <a16:creationId xmlns:a16="http://schemas.microsoft.com/office/drawing/2014/main" xmlns="" id="{860F8C44-DBB9-4075-AA10-66095413E96C}"/>
                </a:ext>
              </a:extLst>
            </p:cNvPr>
            <p:cNvCxnSpPr>
              <a:cxnSpLocks/>
            </p:cNvCxnSpPr>
            <p:nvPr/>
          </p:nvCxnSpPr>
          <p:spPr>
            <a:xfrm>
              <a:off x="1165898" y="4579518"/>
              <a:ext cx="10800000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直接连接符 160">
              <a:extLst>
                <a:ext uri="{FF2B5EF4-FFF2-40B4-BE49-F238E27FC236}">
                  <a16:creationId xmlns:a16="http://schemas.microsoft.com/office/drawing/2014/main" xmlns="" id="{82FBD9F1-2333-4184-AAE3-EFB67A85C0F2}"/>
                </a:ext>
              </a:extLst>
            </p:cNvPr>
            <p:cNvCxnSpPr>
              <a:cxnSpLocks/>
            </p:cNvCxnSpPr>
            <p:nvPr/>
          </p:nvCxnSpPr>
          <p:spPr>
            <a:xfrm>
              <a:off x="1165897" y="5655963"/>
              <a:ext cx="10800000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83601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B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图片 94" descr="图片包含 床, 红色, 大, 房间&#10;&#10;描述已自动生成">
            <a:extLst>
              <a:ext uri="{FF2B5EF4-FFF2-40B4-BE49-F238E27FC236}">
                <a16:creationId xmlns:a16="http://schemas.microsoft.com/office/drawing/2014/main" xmlns="" id="{8BA4CD7F-1E2B-4E48-8B4F-ECC5BCE5075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35000"/>
            <a:ext cx="12192000" cy="8128000"/>
          </a:xfrm>
          <a:prstGeom prst="rect">
            <a:avLst/>
          </a:prstGeom>
        </p:spPr>
      </p:pic>
      <p:sp>
        <p:nvSpPr>
          <p:cNvPr id="96" name="矩形 95">
            <a:extLst>
              <a:ext uri="{FF2B5EF4-FFF2-40B4-BE49-F238E27FC236}">
                <a16:creationId xmlns:a16="http://schemas.microsoft.com/office/drawing/2014/main" xmlns="" id="{64BE4F40-BAAB-4DB0-9761-3C657E83E2B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B1E">
              <a:alpha val="8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A47EF01D-385E-4E65-A6C3-C56237E2B3A5}"/>
              </a:ext>
            </a:extLst>
          </p:cNvPr>
          <p:cNvSpPr txBox="1"/>
          <p:nvPr/>
        </p:nvSpPr>
        <p:spPr>
          <a:xfrm>
            <a:off x="487304" y="449913"/>
            <a:ext cx="34836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gradFill>
                  <a:gsLst>
                    <a:gs pos="100000">
                      <a:srgbClr val="FE2C55"/>
                    </a:gs>
                    <a:gs pos="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rPr>
              <a:t>输入你的小标题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1AD37CFD-5371-4413-B304-268097442F4A}"/>
              </a:ext>
            </a:extLst>
          </p:cNvPr>
          <p:cNvSpPr txBox="1"/>
          <p:nvPr/>
        </p:nvSpPr>
        <p:spPr>
          <a:xfrm>
            <a:off x="3929394" y="685800"/>
            <a:ext cx="57910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gradFill>
                  <a:gsLst>
                    <a:gs pos="100000">
                      <a:srgbClr val="FE2C55"/>
                    </a:gs>
                    <a:gs pos="5800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rPr>
              <a:t>This is a multi-segment content page</a:t>
            </a:r>
            <a:endParaRPr lang="zh-CN" altLang="en-US" sz="2000" dirty="0">
              <a:gradFill>
                <a:gsLst>
                  <a:gs pos="100000">
                    <a:srgbClr val="FE2C55"/>
                  </a:gs>
                  <a:gs pos="58000">
                    <a:schemeClr val="bg1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E96C62C8-59DD-4E4E-93F4-FE4700396031}"/>
              </a:ext>
            </a:extLst>
          </p:cNvPr>
          <p:cNvCxnSpPr>
            <a:cxnSpLocks/>
          </p:cNvCxnSpPr>
          <p:nvPr/>
        </p:nvCxnSpPr>
        <p:spPr>
          <a:xfrm>
            <a:off x="3929394" y="685800"/>
            <a:ext cx="5394526" cy="0"/>
          </a:xfrm>
          <a:prstGeom prst="line">
            <a:avLst/>
          </a:prstGeom>
          <a:ln>
            <a:gradFill>
              <a:gsLst>
                <a:gs pos="0">
                  <a:srgbClr val="FE2C55">
                    <a:alpha val="0"/>
                  </a:srgbClr>
                </a:gs>
                <a:gs pos="100000">
                  <a:srgbClr val="FE2C55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矩形 70">
            <a:extLst>
              <a:ext uri="{FF2B5EF4-FFF2-40B4-BE49-F238E27FC236}">
                <a16:creationId xmlns:a16="http://schemas.microsoft.com/office/drawing/2014/main" xmlns="" id="{AE75FA7A-2FFE-422F-9198-55C68662F687}"/>
              </a:ext>
            </a:extLst>
          </p:cNvPr>
          <p:cNvSpPr/>
          <p:nvPr/>
        </p:nvSpPr>
        <p:spPr>
          <a:xfrm>
            <a:off x="8307956" y="1687781"/>
            <a:ext cx="1864098" cy="3659697"/>
          </a:xfrm>
          <a:prstGeom prst="rect">
            <a:avLst/>
          </a:prstGeom>
          <a:gradFill flip="none" rotWithShape="1">
            <a:gsLst>
              <a:gs pos="0">
                <a:srgbClr val="0F6FC6">
                  <a:alpha val="20000"/>
                </a:srgbClr>
              </a:gs>
              <a:gs pos="100000">
                <a:srgbClr val="009DD9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gradFill flip="none" rotWithShape="1">
              <a:gsLst>
                <a:gs pos="0">
                  <a:srgbClr val="0F6FB5"/>
                </a:gs>
                <a:gs pos="100000">
                  <a:srgbClr val="0F6FB5">
                    <a:alpha val="0"/>
                  </a:srgbClr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xmlns="" id="{3160C844-ECBD-4924-8DE9-57F5C1512CCE}"/>
              </a:ext>
            </a:extLst>
          </p:cNvPr>
          <p:cNvSpPr/>
          <p:nvPr/>
        </p:nvSpPr>
        <p:spPr>
          <a:xfrm>
            <a:off x="5291243" y="1687781"/>
            <a:ext cx="1864098" cy="3659697"/>
          </a:xfrm>
          <a:prstGeom prst="rect">
            <a:avLst/>
          </a:prstGeom>
          <a:gradFill flip="none" rotWithShape="1">
            <a:gsLst>
              <a:gs pos="0">
                <a:srgbClr val="0F6FC6">
                  <a:alpha val="20000"/>
                </a:srgbClr>
              </a:gs>
              <a:gs pos="100000">
                <a:srgbClr val="009DD9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gradFill flip="none" rotWithShape="1">
              <a:gsLst>
                <a:gs pos="0">
                  <a:srgbClr val="0F6FB5"/>
                </a:gs>
                <a:gs pos="100000">
                  <a:srgbClr val="0F6FB5">
                    <a:alpha val="0"/>
                  </a:srgbClr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xmlns="" id="{ECCCB858-1B5C-4147-B102-C684A2835568}"/>
              </a:ext>
            </a:extLst>
          </p:cNvPr>
          <p:cNvSpPr/>
          <p:nvPr/>
        </p:nvSpPr>
        <p:spPr>
          <a:xfrm>
            <a:off x="2298715" y="1687782"/>
            <a:ext cx="1864098" cy="3659697"/>
          </a:xfrm>
          <a:prstGeom prst="rect">
            <a:avLst/>
          </a:prstGeom>
          <a:gradFill flip="none" rotWithShape="1">
            <a:gsLst>
              <a:gs pos="0">
                <a:srgbClr val="0F6FC6">
                  <a:alpha val="20000"/>
                </a:srgbClr>
              </a:gs>
              <a:gs pos="100000">
                <a:srgbClr val="009DD9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gradFill flip="none" rotWithShape="1">
              <a:gsLst>
                <a:gs pos="0">
                  <a:srgbClr val="0F6FB5"/>
                </a:gs>
                <a:gs pos="100000">
                  <a:srgbClr val="0F6FB5">
                    <a:alpha val="0"/>
                  </a:srgbClr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aphicFrame>
        <p:nvGraphicFramePr>
          <p:cNvPr id="75" name="内容占位符 6">
            <a:extLst>
              <a:ext uri="{FF2B5EF4-FFF2-40B4-BE49-F238E27FC236}">
                <a16:creationId xmlns:a16="http://schemas.microsoft.com/office/drawing/2014/main" xmlns="" id="{55176985-DFF5-42DE-B112-8B7667B47D2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07781792"/>
              </p:ext>
            </p:extLst>
          </p:nvPr>
        </p:nvGraphicFramePr>
        <p:xfrm>
          <a:off x="979485" y="956836"/>
          <a:ext cx="10233025" cy="5676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76" name="PA-文本框 24">
            <a:extLst>
              <a:ext uri="{FF2B5EF4-FFF2-40B4-BE49-F238E27FC236}">
                <a16:creationId xmlns:a16="http://schemas.microsoft.com/office/drawing/2014/main" xmlns="" id="{4C3BC12D-B580-441C-9B67-4CE36C612AD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266677" y="3310688"/>
            <a:ext cx="7944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持平</a:t>
            </a:r>
          </a:p>
        </p:txBody>
      </p:sp>
      <p:sp>
        <p:nvSpPr>
          <p:cNvPr id="78" name="PA-任意多边形 25">
            <a:extLst>
              <a:ext uri="{FF2B5EF4-FFF2-40B4-BE49-F238E27FC236}">
                <a16:creationId xmlns:a16="http://schemas.microsoft.com/office/drawing/2014/main" xmlns="" id="{65A209AE-A1C4-45E5-AB6B-5CC102D7AC01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auto">
          <a:xfrm rot="10800000" flipH="1">
            <a:off x="7705237" y="2983982"/>
            <a:ext cx="419100" cy="860425"/>
          </a:xfrm>
          <a:custGeom>
            <a:avLst/>
            <a:gdLst>
              <a:gd name="T0" fmla="*/ 264 w 264"/>
              <a:gd name="T1" fmla="*/ 228 h 542"/>
              <a:gd name="T2" fmla="*/ 184 w 264"/>
              <a:gd name="T3" fmla="*/ 228 h 542"/>
              <a:gd name="T4" fmla="*/ 132 w 264"/>
              <a:gd name="T5" fmla="*/ 542 h 542"/>
              <a:gd name="T6" fmla="*/ 80 w 264"/>
              <a:gd name="T7" fmla="*/ 228 h 542"/>
              <a:gd name="T8" fmla="*/ 0 w 264"/>
              <a:gd name="T9" fmla="*/ 228 h 542"/>
              <a:gd name="T10" fmla="*/ 132 w 264"/>
              <a:gd name="T11" fmla="*/ 0 h 542"/>
              <a:gd name="T12" fmla="*/ 264 w 264"/>
              <a:gd name="T13" fmla="*/ 228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4" h="542">
                <a:moveTo>
                  <a:pt x="264" y="228"/>
                </a:moveTo>
                <a:lnTo>
                  <a:pt x="184" y="228"/>
                </a:lnTo>
                <a:lnTo>
                  <a:pt x="132" y="542"/>
                </a:lnTo>
                <a:lnTo>
                  <a:pt x="80" y="228"/>
                </a:lnTo>
                <a:lnTo>
                  <a:pt x="0" y="228"/>
                </a:lnTo>
                <a:lnTo>
                  <a:pt x="132" y="0"/>
                </a:lnTo>
                <a:lnTo>
                  <a:pt x="264" y="228"/>
                </a:lnTo>
                <a:close/>
              </a:path>
            </a:pathLst>
          </a:custGeom>
          <a:gradFill>
            <a:gsLst>
              <a:gs pos="90000">
                <a:srgbClr val="E30283">
                  <a:alpha val="0"/>
                </a:srgbClr>
              </a:gs>
              <a:gs pos="0">
                <a:srgbClr val="E30283">
                  <a:alpha val="61000"/>
                </a:srgbClr>
              </a:gs>
            </a:gsLst>
            <a:lin ang="5400000" scaled="1"/>
          </a:gradFill>
          <a:ln>
            <a:gradFill>
              <a:gsLst>
                <a:gs pos="100000">
                  <a:srgbClr val="E30283">
                    <a:alpha val="0"/>
                  </a:srgbClr>
                </a:gs>
                <a:gs pos="0">
                  <a:srgbClr val="E3028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79" name="PA-文本框 26">
            <a:extLst>
              <a:ext uri="{FF2B5EF4-FFF2-40B4-BE49-F238E27FC236}">
                <a16:creationId xmlns:a16="http://schemas.microsoft.com/office/drawing/2014/main" xmlns="" id="{F339635A-FED6-4899-AE93-1B6D86E020DA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177866" y="3310688"/>
            <a:ext cx="10009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-20%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1" name="PA-任意多边形 25">
            <a:extLst>
              <a:ext uri="{FF2B5EF4-FFF2-40B4-BE49-F238E27FC236}">
                <a16:creationId xmlns:a16="http://schemas.microsoft.com/office/drawing/2014/main" xmlns="" id="{E8206F57-FADB-42B4-B0DE-19C60DD86272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 rot="10800000" flipH="1">
            <a:off x="10698931" y="2983982"/>
            <a:ext cx="419100" cy="860425"/>
          </a:xfrm>
          <a:custGeom>
            <a:avLst/>
            <a:gdLst>
              <a:gd name="T0" fmla="*/ 264 w 264"/>
              <a:gd name="T1" fmla="*/ 228 h 542"/>
              <a:gd name="T2" fmla="*/ 184 w 264"/>
              <a:gd name="T3" fmla="*/ 228 h 542"/>
              <a:gd name="T4" fmla="*/ 132 w 264"/>
              <a:gd name="T5" fmla="*/ 542 h 542"/>
              <a:gd name="T6" fmla="*/ 80 w 264"/>
              <a:gd name="T7" fmla="*/ 228 h 542"/>
              <a:gd name="T8" fmla="*/ 0 w 264"/>
              <a:gd name="T9" fmla="*/ 228 h 542"/>
              <a:gd name="T10" fmla="*/ 132 w 264"/>
              <a:gd name="T11" fmla="*/ 0 h 542"/>
              <a:gd name="T12" fmla="*/ 264 w 264"/>
              <a:gd name="T13" fmla="*/ 228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4" h="542">
                <a:moveTo>
                  <a:pt x="264" y="228"/>
                </a:moveTo>
                <a:lnTo>
                  <a:pt x="184" y="228"/>
                </a:lnTo>
                <a:lnTo>
                  <a:pt x="132" y="542"/>
                </a:lnTo>
                <a:lnTo>
                  <a:pt x="80" y="228"/>
                </a:lnTo>
                <a:lnTo>
                  <a:pt x="0" y="228"/>
                </a:lnTo>
                <a:lnTo>
                  <a:pt x="132" y="0"/>
                </a:lnTo>
                <a:lnTo>
                  <a:pt x="264" y="228"/>
                </a:lnTo>
                <a:close/>
              </a:path>
            </a:pathLst>
          </a:custGeom>
          <a:gradFill>
            <a:gsLst>
              <a:gs pos="90000">
                <a:srgbClr val="E30283">
                  <a:alpha val="0"/>
                </a:srgbClr>
              </a:gs>
              <a:gs pos="0">
                <a:srgbClr val="E30283">
                  <a:alpha val="61000"/>
                </a:srgbClr>
              </a:gs>
            </a:gsLst>
            <a:lin ang="5400000" scaled="1"/>
          </a:gradFill>
          <a:ln>
            <a:gradFill>
              <a:gsLst>
                <a:gs pos="100000">
                  <a:srgbClr val="E30283">
                    <a:alpha val="0"/>
                  </a:srgbClr>
                </a:gs>
                <a:gs pos="0">
                  <a:srgbClr val="E3028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82" name="PA-文本框 28">
            <a:extLst>
              <a:ext uri="{FF2B5EF4-FFF2-40B4-BE49-F238E27FC236}">
                <a16:creationId xmlns:a16="http://schemas.microsoft.com/office/drawing/2014/main" xmlns="" id="{B3FC2F3F-1668-4356-9733-DFC40800A1DD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0222839" y="3310688"/>
            <a:ext cx="10009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-7%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83" name="组合 82">
            <a:extLst>
              <a:ext uri="{FF2B5EF4-FFF2-40B4-BE49-F238E27FC236}">
                <a16:creationId xmlns:a16="http://schemas.microsoft.com/office/drawing/2014/main" xmlns="" id="{2D00D835-8E56-4958-9E94-9770C340C902}"/>
              </a:ext>
            </a:extLst>
          </p:cNvPr>
          <p:cNvGrpSpPr/>
          <p:nvPr/>
        </p:nvGrpSpPr>
        <p:grpSpPr>
          <a:xfrm>
            <a:off x="743058" y="3106417"/>
            <a:ext cx="960391" cy="307777"/>
            <a:chOff x="788429" y="3193713"/>
            <a:chExt cx="960391" cy="307777"/>
          </a:xfrm>
        </p:grpSpPr>
        <p:sp>
          <p:nvSpPr>
            <p:cNvPr id="84" name="矩形 83">
              <a:extLst>
                <a:ext uri="{FF2B5EF4-FFF2-40B4-BE49-F238E27FC236}">
                  <a16:creationId xmlns:a16="http://schemas.microsoft.com/office/drawing/2014/main" xmlns="" id="{B2D7D179-B4A4-4FDA-B75E-316D50AB5778}"/>
                </a:ext>
              </a:extLst>
            </p:cNvPr>
            <p:cNvSpPr/>
            <p:nvPr/>
          </p:nvSpPr>
          <p:spPr>
            <a:xfrm>
              <a:off x="788429" y="3285257"/>
              <a:ext cx="143743" cy="143743"/>
            </a:xfrm>
            <a:prstGeom prst="rect">
              <a:avLst/>
            </a:prstGeom>
            <a:solidFill>
              <a:srgbClr val="0F6F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Arial" panose="020B0604020202020204" pitchFamily="34" charset="0"/>
              </a:endParaRP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xmlns="" id="{40C24D30-D12A-48FD-A8C2-66C5E362ABF3}"/>
                </a:ext>
              </a:extLst>
            </p:cNvPr>
            <p:cNvSpPr txBox="1"/>
            <p:nvPr/>
          </p:nvSpPr>
          <p:spPr>
            <a:xfrm>
              <a:off x="927409" y="3193713"/>
              <a:ext cx="82141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Arial" panose="020B0604020202020204" pitchFamily="34" charset="0"/>
                </a:rPr>
                <a:t>2018</a:t>
              </a:r>
              <a:r>
                <a:rPr lang="zh-CN" altLang="en-US" sz="14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Arial" panose="020B0604020202020204" pitchFamily="34" charset="0"/>
                </a:rPr>
                <a:t>年</a:t>
              </a: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xmlns="" id="{CF95FE99-53CB-4403-A297-ADF39167A391}"/>
              </a:ext>
            </a:extLst>
          </p:cNvPr>
          <p:cNvGrpSpPr/>
          <p:nvPr/>
        </p:nvGrpSpPr>
        <p:grpSpPr>
          <a:xfrm>
            <a:off x="743058" y="3554029"/>
            <a:ext cx="960390" cy="307777"/>
            <a:chOff x="788429" y="3823908"/>
            <a:chExt cx="960390" cy="307777"/>
          </a:xfrm>
        </p:grpSpPr>
        <p:sp>
          <p:nvSpPr>
            <p:cNvPr id="87" name="矩形 86">
              <a:extLst>
                <a:ext uri="{FF2B5EF4-FFF2-40B4-BE49-F238E27FC236}">
                  <a16:creationId xmlns:a16="http://schemas.microsoft.com/office/drawing/2014/main" xmlns="" id="{059C56A0-886B-45D0-98F9-F7BE579B3C7E}"/>
                </a:ext>
              </a:extLst>
            </p:cNvPr>
            <p:cNvSpPr/>
            <p:nvPr/>
          </p:nvSpPr>
          <p:spPr>
            <a:xfrm>
              <a:off x="788429" y="3915452"/>
              <a:ext cx="143743" cy="143743"/>
            </a:xfrm>
            <a:prstGeom prst="rect">
              <a:avLst/>
            </a:prstGeom>
            <a:solidFill>
              <a:srgbClr val="59EE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Arial" panose="020B0604020202020204" pitchFamily="34" charset="0"/>
              </a:endParaRP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xmlns="" id="{B2DB9BA9-C4DE-4AAF-A776-D6A4D9777E49}"/>
                </a:ext>
              </a:extLst>
            </p:cNvPr>
            <p:cNvSpPr txBox="1"/>
            <p:nvPr/>
          </p:nvSpPr>
          <p:spPr>
            <a:xfrm>
              <a:off x="927408" y="3823908"/>
              <a:ext cx="82141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Arial" panose="020B0604020202020204" pitchFamily="34" charset="0"/>
                </a:rPr>
                <a:t>2019</a:t>
              </a:r>
              <a:r>
                <a:rPr lang="zh-CN" altLang="en-US" sz="14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Arial" panose="020B0604020202020204" pitchFamily="34" charset="0"/>
                </a:rPr>
                <a:t>年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57044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床, 红色, 大, 房间&#10;&#10;描述已自动生成">
            <a:extLst>
              <a:ext uri="{FF2B5EF4-FFF2-40B4-BE49-F238E27FC236}">
                <a16:creationId xmlns:a16="http://schemas.microsoft.com/office/drawing/2014/main" xmlns="" id="{53BD66BF-B3C5-4DC8-BB5A-2C3B977D17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35000"/>
            <a:ext cx="12192000" cy="8128000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0A4F486A-9273-4E16-9C6C-C796ADCC856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B1E">
              <a:alpha val="9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45AD211A-5D3D-413B-84C0-1F6BC8D1AABC}"/>
              </a:ext>
            </a:extLst>
          </p:cNvPr>
          <p:cNvSpPr/>
          <p:nvPr/>
        </p:nvSpPr>
        <p:spPr>
          <a:xfrm rot="18074358" flipV="1">
            <a:off x="5384749" y="2785673"/>
            <a:ext cx="9894277" cy="192258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5F4EE">
                  <a:alpha val="50000"/>
                </a:srgbClr>
              </a:gs>
              <a:gs pos="100000">
                <a:srgbClr val="25F4EE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xmlns="" id="{C7233178-B228-49F6-9CF3-52F0DF7674F5}"/>
              </a:ext>
            </a:extLst>
          </p:cNvPr>
          <p:cNvSpPr/>
          <p:nvPr/>
        </p:nvSpPr>
        <p:spPr>
          <a:xfrm rot="18074358" flipH="1">
            <a:off x="3411336" y="1851210"/>
            <a:ext cx="9894277" cy="192258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E2C55"/>
              </a:gs>
              <a:gs pos="100000">
                <a:srgbClr val="FE2C55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291DE3C6-B9D0-4955-93EF-201C61C49E68}"/>
              </a:ext>
            </a:extLst>
          </p:cNvPr>
          <p:cNvGrpSpPr/>
          <p:nvPr/>
        </p:nvGrpSpPr>
        <p:grpSpPr>
          <a:xfrm>
            <a:off x="466220" y="2182274"/>
            <a:ext cx="6417141" cy="1867190"/>
            <a:chOff x="466220" y="2147550"/>
            <a:chExt cx="6417141" cy="1867190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F32033DD-C6A7-4072-8446-F7BC2AD6938E}"/>
                </a:ext>
              </a:extLst>
            </p:cNvPr>
            <p:cNvSpPr/>
            <p:nvPr/>
          </p:nvSpPr>
          <p:spPr>
            <a:xfrm>
              <a:off x="466220" y="2147550"/>
              <a:ext cx="6417141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800" dirty="0">
                  <a:gradFill>
                    <a:gsLst>
                      <a:gs pos="100000">
                        <a:srgbClr val="FE2C55"/>
                      </a:gs>
                      <a:gs pos="0">
                        <a:schemeClr val="bg1"/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第三部分内容</a:t>
              </a:r>
              <a:endParaRPr lang="en-US" altLang="zh-CN" sz="8800" dirty="0">
                <a:gradFill>
                  <a:gsLst>
                    <a:gs pos="100000">
                      <a:srgbClr val="FE2C55"/>
                    </a:gs>
                    <a:gs pos="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EFDA5E6B-D9F3-4810-B135-3230219AFBCE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" y="3429000"/>
              <a:ext cx="9144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0B6740E5-3F40-4405-8B5A-CC0830B3ADFF}"/>
                </a:ext>
              </a:extLst>
            </p:cNvPr>
            <p:cNvCxnSpPr>
              <a:cxnSpLocks/>
            </p:cNvCxnSpPr>
            <p:nvPr/>
          </p:nvCxnSpPr>
          <p:spPr>
            <a:xfrm>
              <a:off x="1919288" y="3429000"/>
              <a:ext cx="461105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BD685660-E8AF-420E-A412-FE5E71D9FA1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27632" y="3429000"/>
              <a:ext cx="291656" cy="1651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462834A3-81D8-4966-9075-A95305AA8960}"/>
                </a:ext>
              </a:extLst>
            </p:cNvPr>
            <p:cNvSpPr txBox="1"/>
            <p:nvPr/>
          </p:nvSpPr>
          <p:spPr>
            <a:xfrm>
              <a:off x="528320" y="3645408"/>
              <a:ext cx="60553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这里还可以放二级标题，不需要删除掉也行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04456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B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黑暗, 游戏机, 黑色, 红色&#10;&#10;描述已自动生成">
            <a:extLst>
              <a:ext uri="{FF2B5EF4-FFF2-40B4-BE49-F238E27FC236}">
                <a16:creationId xmlns:a16="http://schemas.microsoft.com/office/drawing/2014/main" xmlns="" id="{52F354C4-5425-4E1A-B8D1-3D47C3EB7B8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17" b="751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124A40CB-8AC6-4FB4-AC51-5C0046A9CF2F}"/>
              </a:ext>
            </a:extLst>
          </p:cNvPr>
          <p:cNvSpPr/>
          <p:nvPr/>
        </p:nvSpPr>
        <p:spPr>
          <a:xfrm>
            <a:off x="-13914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rgbClr val="000B1E">
                  <a:alpha val="90000"/>
                </a:srgbClr>
              </a:gs>
              <a:gs pos="0">
                <a:srgbClr val="000B1E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4755EC3B-13B9-4890-895C-490CBFCE9D39}"/>
              </a:ext>
            </a:extLst>
          </p:cNvPr>
          <p:cNvSpPr txBox="1"/>
          <p:nvPr/>
        </p:nvSpPr>
        <p:spPr>
          <a:xfrm>
            <a:off x="487304" y="449913"/>
            <a:ext cx="34836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gradFill>
                  <a:gsLst>
                    <a:gs pos="100000">
                      <a:srgbClr val="FE2C55"/>
                    </a:gs>
                    <a:gs pos="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rPr>
              <a:t>输入你的小标题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08586F0-3C35-4F9B-A09C-AC5B722CB689}"/>
              </a:ext>
            </a:extLst>
          </p:cNvPr>
          <p:cNvGrpSpPr/>
          <p:nvPr/>
        </p:nvGrpSpPr>
        <p:grpSpPr>
          <a:xfrm>
            <a:off x="3821178" y="685800"/>
            <a:ext cx="4373390" cy="400110"/>
            <a:chOff x="4699490" y="685800"/>
            <a:chExt cx="4373390" cy="400110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168957E3-5658-437B-8EF5-148C43FE3E5B}"/>
                </a:ext>
              </a:extLst>
            </p:cNvPr>
            <p:cNvSpPr txBox="1"/>
            <p:nvPr/>
          </p:nvSpPr>
          <p:spPr>
            <a:xfrm>
              <a:off x="4699490" y="685800"/>
              <a:ext cx="402385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gradFill>
                    <a:gsLst>
                      <a:gs pos="100000">
                        <a:srgbClr val="FE2C55"/>
                      </a:gs>
                      <a:gs pos="58000">
                        <a:schemeClr val="bg1"/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Short video monetization mode</a:t>
              </a:r>
              <a:endParaRPr lang="zh-CN" altLang="en-US" sz="2000" dirty="0">
                <a:gradFill>
                  <a:gsLst>
                    <a:gs pos="100000">
                      <a:srgbClr val="FE2C55"/>
                    </a:gs>
                    <a:gs pos="5800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52001ABC-C793-411B-9951-1CDD080E7F02}"/>
                </a:ext>
              </a:extLst>
            </p:cNvPr>
            <p:cNvCxnSpPr>
              <a:cxnSpLocks/>
            </p:cNvCxnSpPr>
            <p:nvPr/>
          </p:nvCxnSpPr>
          <p:spPr>
            <a:xfrm>
              <a:off x="4961429" y="685800"/>
              <a:ext cx="4111451" cy="0"/>
            </a:xfrm>
            <a:prstGeom prst="line">
              <a:avLst/>
            </a:prstGeom>
            <a:ln>
              <a:gradFill>
                <a:gsLst>
                  <a:gs pos="0">
                    <a:srgbClr val="FE2C55">
                      <a:alpha val="0"/>
                    </a:srgbClr>
                  </a:gs>
                  <a:gs pos="100000">
                    <a:srgbClr val="FE2C55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图形 181">
            <a:extLst>
              <a:ext uri="{FF2B5EF4-FFF2-40B4-BE49-F238E27FC236}">
                <a16:creationId xmlns:a16="http://schemas.microsoft.com/office/drawing/2014/main" xmlns="" id="{706DE52B-1322-4C7C-9196-A7DB6145FA86}"/>
              </a:ext>
            </a:extLst>
          </p:cNvPr>
          <p:cNvSpPr/>
          <p:nvPr/>
        </p:nvSpPr>
        <p:spPr>
          <a:xfrm>
            <a:off x="2000523" y="1275097"/>
            <a:ext cx="913284" cy="1060452"/>
          </a:xfrm>
          <a:custGeom>
            <a:avLst/>
            <a:gdLst>
              <a:gd name="connsiteX0" fmla="*/ 262063 w 524032"/>
              <a:gd name="connsiteY0" fmla="*/ 77611 h 608475"/>
              <a:gd name="connsiteX1" fmla="*/ 454868 w 524032"/>
              <a:gd name="connsiteY1" fmla="*/ 163964 h 608475"/>
              <a:gd name="connsiteX2" fmla="*/ 262063 w 524032"/>
              <a:gd name="connsiteY2" fmla="*/ 531109 h 608475"/>
              <a:gd name="connsiteX3" fmla="*/ 69162 w 524032"/>
              <a:gd name="connsiteY3" fmla="*/ 163964 h 608475"/>
              <a:gd name="connsiteX4" fmla="*/ 262063 w 524032"/>
              <a:gd name="connsiteY4" fmla="*/ 77611 h 608475"/>
              <a:gd name="connsiteX5" fmla="*/ 262069 w 524032"/>
              <a:gd name="connsiteY5" fmla="*/ 36054 h 608475"/>
              <a:gd name="connsiteX6" fmla="*/ 32655 w 524032"/>
              <a:gd name="connsiteY6" fmla="*/ 139055 h 608475"/>
              <a:gd name="connsiteX7" fmla="*/ 142739 w 524032"/>
              <a:gd name="connsiteY7" fmla="*/ 460754 h 608475"/>
              <a:gd name="connsiteX8" fmla="*/ 262069 w 524032"/>
              <a:gd name="connsiteY8" fmla="*/ 572987 h 608475"/>
              <a:gd name="connsiteX9" fmla="*/ 381303 w 524032"/>
              <a:gd name="connsiteY9" fmla="*/ 460850 h 608475"/>
              <a:gd name="connsiteX10" fmla="*/ 491387 w 524032"/>
              <a:gd name="connsiteY10" fmla="*/ 139055 h 608475"/>
              <a:gd name="connsiteX11" fmla="*/ 262069 w 524032"/>
              <a:gd name="connsiteY11" fmla="*/ 36054 h 608475"/>
              <a:gd name="connsiteX12" fmla="*/ 271700 w 524032"/>
              <a:gd name="connsiteY12" fmla="*/ 3163 h 608475"/>
              <a:gd name="connsiteX13" fmla="*/ 510168 w 524032"/>
              <a:gd name="connsiteY13" fmla="*/ 110011 h 608475"/>
              <a:gd name="connsiteX14" fmla="*/ 523170 w 524032"/>
              <a:gd name="connsiteY14" fmla="*/ 124918 h 608475"/>
              <a:gd name="connsiteX15" fmla="*/ 475303 w 524032"/>
              <a:gd name="connsiteY15" fmla="*/ 371697 h 608475"/>
              <a:gd name="connsiteX16" fmla="*/ 361944 w 524032"/>
              <a:gd name="connsiteY16" fmla="*/ 530960 h 608475"/>
              <a:gd name="connsiteX17" fmla="*/ 298090 w 524032"/>
              <a:gd name="connsiteY17" fmla="*/ 586932 h 608475"/>
              <a:gd name="connsiteX18" fmla="*/ 278153 w 524032"/>
              <a:gd name="connsiteY18" fmla="*/ 601166 h 608475"/>
              <a:gd name="connsiteX19" fmla="*/ 262262 w 524032"/>
              <a:gd name="connsiteY19" fmla="*/ 608475 h 608475"/>
              <a:gd name="connsiteX20" fmla="*/ 261588 w 524032"/>
              <a:gd name="connsiteY20" fmla="*/ 608475 h 608475"/>
              <a:gd name="connsiteX21" fmla="*/ 244829 w 524032"/>
              <a:gd name="connsiteY21" fmla="*/ 600397 h 608475"/>
              <a:gd name="connsiteX22" fmla="*/ 222196 w 524032"/>
              <a:gd name="connsiteY22" fmla="*/ 584047 h 608475"/>
              <a:gd name="connsiteX23" fmla="*/ 151118 w 524032"/>
              <a:gd name="connsiteY23" fmla="*/ 519708 h 608475"/>
              <a:gd name="connsiteX24" fmla="*/ 872 w 524032"/>
              <a:gd name="connsiteY24" fmla="*/ 124918 h 608475"/>
              <a:gd name="connsiteX25" fmla="*/ 13874 w 524032"/>
              <a:gd name="connsiteY25" fmla="*/ 110011 h 608475"/>
              <a:gd name="connsiteX26" fmla="*/ 252245 w 524032"/>
              <a:gd name="connsiteY26" fmla="*/ 3259 h 608475"/>
              <a:gd name="connsiteX27" fmla="*/ 271700 w 524032"/>
              <a:gd name="connsiteY27" fmla="*/ 3163 h 608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24032" h="608475">
                <a:moveTo>
                  <a:pt x="262063" y="77611"/>
                </a:moveTo>
                <a:cubicBezTo>
                  <a:pt x="262063" y="77611"/>
                  <a:pt x="349894" y="142905"/>
                  <a:pt x="454868" y="163964"/>
                </a:cubicBezTo>
                <a:cubicBezTo>
                  <a:pt x="468736" y="405907"/>
                  <a:pt x="262159" y="531205"/>
                  <a:pt x="262063" y="531109"/>
                </a:cubicBezTo>
                <a:cubicBezTo>
                  <a:pt x="261871" y="531205"/>
                  <a:pt x="55294" y="405907"/>
                  <a:pt x="69162" y="163964"/>
                </a:cubicBezTo>
                <a:cubicBezTo>
                  <a:pt x="174136" y="142905"/>
                  <a:pt x="256092" y="82131"/>
                  <a:pt x="262063" y="77611"/>
                </a:cubicBezTo>
                <a:close/>
                <a:moveTo>
                  <a:pt x="262069" y="36054"/>
                </a:moveTo>
                <a:cubicBezTo>
                  <a:pt x="233176" y="56250"/>
                  <a:pt x="143510" y="114050"/>
                  <a:pt x="32655" y="139055"/>
                </a:cubicBezTo>
                <a:cubicBezTo>
                  <a:pt x="28802" y="256194"/>
                  <a:pt x="65786" y="364388"/>
                  <a:pt x="142739" y="460754"/>
                </a:cubicBezTo>
                <a:cubicBezTo>
                  <a:pt x="191954" y="522400"/>
                  <a:pt x="242711" y="559908"/>
                  <a:pt x="262069" y="572987"/>
                </a:cubicBezTo>
                <a:cubicBezTo>
                  <a:pt x="281332" y="559908"/>
                  <a:pt x="332184" y="522400"/>
                  <a:pt x="381303" y="460850"/>
                </a:cubicBezTo>
                <a:cubicBezTo>
                  <a:pt x="458256" y="364388"/>
                  <a:pt x="495240" y="256194"/>
                  <a:pt x="491387" y="139055"/>
                </a:cubicBezTo>
                <a:cubicBezTo>
                  <a:pt x="382651" y="114435"/>
                  <a:pt x="291444" y="56250"/>
                  <a:pt x="262069" y="36054"/>
                </a:cubicBezTo>
                <a:close/>
                <a:moveTo>
                  <a:pt x="271700" y="3163"/>
                </a:moveTo>
                <a:cubicBezTo>
                  <a:pt x="272760" y="4028"/>
                  <a:pt x="382074" y="84429"/>
                  <a:pt x="510168" y="110011"/>
                </a:cubicBezTo>
                <a:cubicBezTo>
                  <a:pt x="517391" y="111454"/>
                  <a:pt x="522785" y="117609"/>
                  <a:pt x="523170" y="124918"/>
                </a:cubicBezTo>
                <a:cubicBezTo>
                  <a:pt x="528082" y="211281"/>
                  <a:pt x="511998" y="294278"/>
                  <a:pt x="475303" y="371697"/>
                </a:cubicBezTo>
                <a:cubicBezTo>
                  <a:pt x="448047" y="429209"/>
                  <a:pt x="409908" y="482873"/>
                  <a:pt x="361944" y="530960"/>
                </a:cubicBezTo>
                <a:cubicBezTo>
                  <a:pt x="336518" y="556638"/>
                  <a:pt x="313114" y="575584"/>
                  <a:pt x="298090" y="586932"/>
                </a:cubicBezTo>
                <a:cubicBezTo>
                  <a:pt x="289422" y="593472"/>
                  <a:pt x="282487" y="598281"/>
                  <a:pt x="278153" y="601166"/>
                </a:cubicBezTo>
                <a:cubicBezTo>
                  <a:pt x="270256" y="606456"/>
                  <a:pt x="267270" y="608475"/>
                  <a:pt x="262262" y="608475"/>
                </a:cubicBezTo>
                <a:cubicBezTo>
                  <a:pt x="262069" y="608475"/>
                  <a:pt x="261877" y="608475"/>
                  <a:pt x="261588" y="608475"/>
                </a:cubicBezTo>
                <a:cubicBezTo>
                  <a:pt x="256579" y="608379"/>
                  <a:pt x="253979" y="606648"/>
                  <a:pt x="244829" y="600397"/>
                </a:cubicBezTo>
                <a:cubicBezTo>
                  <a:pt x="239918" y="597127"/>
                  <a:pt x="232020" y="591645"/>
                  <a:pt x="222196" y="584047"/>
                </a:cubicBezTo>
                <a:cubicBezTo>
                  <a:pt x="205149" y="570968"/>
                  <a:pt x="178952" y="549233"/>
                  <a:pt x="151118" y="519708"/>
                </a:cubicBezTo>
                <a:cubicBezTo>
                  <a:pt x="76766" y="441134"/>
                  <a:pt x="-9626" y="308800"/>
                  <a:pt x="872" y="124918"/>
                </a:cubicBezTo>
                <a:cubicBezTo>
                  <a:pt x="1257" y="117609"/>
                  <a:pt x="6651" y="111454"/>
                  <a:pt x="13874" y="110011"/>
                </a:cubicBezTo>
                <a:cubicBezTo>
                  <a:pt x="145147" y="83756"/>
                  <a:pt x="247911" y="6529"/>
                  <a:pt x="252245" y="3259"/>
                </a:cubicBezTo>
                <a:cubicBezTo>
                  <a:pt x="257928" y="-1069"/>
                  <a:pt x="265922" y="-1069"/>
                  <a:pt x="271700" y="3163"/>
                </a:cubicBezTo>
                <a:close/>
              </a:path>
            </a:pathLst>
          </a:custGeom>
          <a:gradFill>
            <a:gsLst>
              <a:gs pos="0">
                <a:srgbClr val="E30283">
                  <a:alpha val="17000"/>
                </a:srgbClr>
              </a:gs>
              <a:gs pos="100000">
                <a:srgbClr val="E30283">
                  <a:alpha val="0"/>
                </a:srgbClr>
              </a:gs>
            </a:gsLst>
            <a:lin ang="5400000" scaled="0"/>
          </a:gradFill>
          <a:ln w="9525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F1B45414-2D2B-40CD-B0C1-BEFD69BAF6E3}"/>
              </a:ext>
            </a:extLst>
          </p:cNvPr>
          <p:cNvSpPr txBox="1"/>
          <p:nvPr/>
        </p:nvSpPr>
        <p:spPr>
          <a:xfrm>
            <a:off x="1523842" y="1969215"/>
            <a:ext cx="1855074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200" dirty="0">
                <a:gradFill>
                  <a:gsLst>
                    <a:gs pos="100000">
                      <a:srgbClr val="25F4EE"/>
                    </a:gs>
                    <a:gs pos="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rPr>
              <a:t>关键词</a:t>
            </a: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xmlns="" id="{1CFB48B2-7444-4567-99DD-5991094DCEEF}"/>
              </a:ext>
            </a:extLst>
          </p:cNvPr>
          <p:cNvSpPr/>
          <p:nvPr/>
        </p:nvSpPr>
        <p:spPr>
          <a:xfrm>
            <a:off x="1014664" y="2436526"/>
            <a:ext cx="2885002" cy="534877"/>
          </a:xfrm>
          <a:prstGeom prst="ellipse">
            <a:avLst/>
          </a:prstGeom>
          <a:noFill/>
          <a:ln>
            <a:gradFill flip="none" rotWithShape="1">
              <a:gsLst>
                <a:gs pos="0">
                  <a:srgbClr val="07B5F0">
                    <a:alpha val="0"/>
                  </a:srgbClr>
                </a:gs>
                <a:gs pos="100000">
                  <a:srgbClr val="07B5F0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xmlns="" id="{40F0F59D-915E-4E8F-8991-085AC7AC3909}"/>
              </a:ext>
            </a:extLst>
          </p:cNvPr>
          <p:cNvSpPr/>
          <p:nvPr/>
        </p:nvSpPr>
        <p:spPr>
          <a:xfrm>
            <a:off x="1453419" y="2463968"/>
            <a:ext cx="2007491" cy="372188"/>
          </a:xfrm>
          <a:prstGeom prst="ellipse">
            <a:avLst/>
          </a:prstGeom>
          <a:noFill/>
          <a:ln>
            <a:gradFill flip="none" rotWithShape="1">
              <a:gsLst>
                <a:gs pos="9000">
                  <a:srgbClr val="07B5F0">
                    <a:alpha val="0"/>
                  </a:srgbClr>
                </a:gs>
                <a:gs pos="100000">
                  <a:srgbClr val="07B5F0"/>
                </a:gs>
              </a:gsLst>
              <a:lin ang="5400000" scaled="1"/>
              <a:tileRect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xmlns="" id="{A0F046A9-05BF-4038-B3BF-0260C67CC7BE}"/>
              </a:ext>
            </a:extLst>
          </p:cNvPr>
          <p:cNvSpPr/>
          <p:nvPr/>
        </p:nvSpPr>
        <p:spPr>
          <a:xfrm>
            <a:off x="1679858" y="2445339"/>
            <a:ext cx="1554614" cy="288224"/>
          </a:xfrm>
          <a:prstGeom prst="ellipse">
            <a:avLst/>
          </a:prstGeom>
          <a:noFill/>
          <a:ln>
            <a:gradFill flip="none" rotWithShape="1">
              <a:gsLst>
                <a:gs pos="18000">
                  <a:srgbClr val="07B5F0">
                    <a:alpha val="0"/>
                  </a:srgbClr>
                </a:gs>
                <a:gs pos="100000">
                  <a:srgbClr val="07B5F0"/>
                </a:gs>
              </a:gsLst>
              <a:lin ang="5400000" scaled="1"/>
              <a:tileRect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xmlns="" id="{57CB500C-6C7C-46D2-908D-16B43760DA50}"/>
              </a:ext>
            </a:extLst>
          </p:cNvPr>
          <p:cNvSpPr/>
          <p:nvPr/>
        </p:nvSpPr>
        <p:spPr>
          <a:xfrm>
            <a:off x="1679858" y="2328721"/>
            <a:ext cx="1554614" cy="288224"/>
          </a:xfrm>
          <a:prstGeom prst="ellipse">
            <a:avLst/>
          </a:prstGeom>
          <a:noFill/>
          <a:ln>
            <a:gradFill flip="none" rotWithShape="1">
              <a:gsLst>
                <a:gs pos="18000">
                  <a:srgbClr val="59EEF3">
                    <a:alpha val="0"/>
                  </a:srgbClr>
                </a:gs>
                <a:gs pos="100000">
                  <a:srgbClr val="59EEF3"/>
                </a:gs>
              </a:gsLst>
              <a:lin ang="5400000" scaled="1"/>
              <a:tileRect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xmlns="" id="{3423A57F-1ECC-443C-916D-4D84A329DF16}"/>
              </a:ext>
            </a:extLst>
          </p:cNvPr>
          <p:cNvCxnSpPr>
            <a:cxnSpLocks/>
          </p:cNvCxnSpPr>
          <p:nvPr/>
        </p:nvCxnSpPr>
        <p:spPr>
          <a:xfrm>
            <a:off x="2457163" y="2641307"/>
            <a:ext cx="0" cy="92256"/>
          </a:xfrm>
          <a:prstGeom prst="line">
            <a:avLst/>
          </a:prstGeom>
          <a:ln w="9525">
            <a:gradFill>
              <a:gsLst>
                <a:gs pos="0">
                  <a:srgbClr val="07B5F0">
                    <a:alpha val="0"/>
                  </a:srgbClr>
                </a:gs>
                <a:gs pos="52000">
                  <a:srgbClr val="07B5F0">
                    <a:alpha val="60000"/>
                  </a:srgbClr>
                </a:gs>
                <a:gs pos="100000">
                  <a:srgbClr val="07B5F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xmlns="" id="{6859691C-41CE-424D-8914-4D778538C088}"/>
              </a:ext>
            </a:extLst>
          </p:cNvPr>
          <p:cNvCxnSpPr>
            <a:cxnSpLocks/>
          </p:cNvCxnSpPr>
          <p:nvPr/>
        </p:nvCxnSpPr>
        <p:spPr>
          <a:xfrm>
            <a:off x="2286672" y="2628294"/>
            <a:ext cx="0" cy="92256"/>
          </a:xfrm>
          <a:prstGeom prst="line">
            <a:avLst/>
          </a:prstGeom>
          <a:ln w="9525">
            <a:gradFill>
              <a:gsLst>
                <a:gs pos="0">
                  <a:srgbClr val="07B5F0">
                    <a:alpha val="0"/>
                  </a:srgbClr>
                </a:gs>
                <a:gs pos="52000">
                  <a:srgbClr val="07B5F0">
                    <a:alpha val="60000"/>
                  </a:srgbClr>
                </a:gs>
                <a:gs pos="100000">
                  <a:srgbClr val="07B5F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xmlns="" id="{5EEA5A02-8288-4746-A944-9DD570845D3E}"/>
              </a:ext>
            </a:extLst>
          </p:cNvPr>
          <p:cNvCxnSpPr>
            <a:cxnSpLocks/>
          </p:cNvCxnSpPr>
          <p:nvPr/>
        </p:nvCxnSpPr>
        <p:spPr>
          <a:xfrm>
            <a:off x="2116182" y="2628294"/>
            <a:ext cx="0" cy="92256"/>
          </a:xfrm>
          <a:prstGeom prst="line">
            <a:avLst/>
          </a:prstGeom>
          <a:ln w="9525">
            <a:gradFill>
              <a:gsLst>
                <a:gs pos="0">
                  <a:srgbClr val="07B5F0">
                    <a:alpha val="0"/>
                  </a:srgbClr>
                </a:gs>
                <a:gs pos="52000">
                  <a:srgbClr val="07B5F0">
                    <a:alpha val="60000"/>
                  </a:srgbClr>
                </a:gs>
                <a:gs pos="100000">
                  <a:srgbClr val="07B5F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DE25F8E3-D4DC-42F8-B8D8-5CCC74469E3E}"/>
              </a:ext>
            </a:extLst>
          </p:cNvPr>
          <p:cNvGrpSpPr/>
          <p:nvPr/>
        </p:nvGrpSpPr>
        <p:grpSpPr>
          <a:xfrm>
            <a:off x="2371918" y="2637128"/>
            <a:ext cx="170491" cy="92256"/>
            <a:chOff x="5973363" y="3846195"/>
            <a:chExt cx="245268" cy="169545"/>
          </a:xfrm>
        </p:grpSpPr>
        <p:cxnSp>
          <p:nvCxnSpPr>
            <p:cNvPr id="87" name="直接连接符 86">
              <a:extLst>
                <a:ext uri="{FF2B5EF4-FFF2-40B4-BE49-F238E27FC236}">
                  <a16:creationId xmlns:a16="http://schemas.microsoft.com/office/drawing/2014/main" xmlns="" id="{AC20A1A1-5F6E-4CF7-80F3-AFBF8BF90BE4}"/>
                </a:ext>
              </a:extLst>
            </p:cNvPr>
            <p:cNvCxnSpPr>
              <a:cxnSpLocks/>
            </p:cNvCxnSpPr>
            <p:nvPr/>
          </p:nvCxnSpPr>
          <p:spPr>
            <a:xfrm>
              <a:off x="5973363" y="3846195"/>
              <a:ext cx="0" cy="169545"/>
            </a:xfrm>
            <a:prstGeom prst="line">
              <a:avLst/>
            </a:prstGeom>
            <a:ln w="9525">
              <a:gradFill>
                <a:gsLst>
                  <a:gs pos="0">
                    <a:srgbClr val="07B5F0">
                      <a:alpha val="0"/>
                    </a:srgbClr>
                  </a:gs>
                  <a:gs pos="52000">
                    <a:srgbClr val="07B5F0">
                      <a:alpha val="60000"/>
                    </a:srgbClr>
                  </a:gs>
                  <a:gs pos="100000">
                    <a:srgbClr val="07B5F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>
              <a:extLst>
                <a:ext uri="{FF2B5EF4-FFF2-40B4-BE49-F238E27FC236}">
                  <a16:creationId xmlns:a16="http://schemas.microsoft.com/office/drawing/2014/main" xmlns="" id="{79907F9F-9C21-4FFE-8E93-BC5B0D4C9E3C}"/>
                </a:ext>
              </a:extLst>
            </p:cNvPr>
            <p:cNvCxnSpPr>
              <a:cxnSpLocks/>
            </p:cNvCxnSpPr>
            <p:nvPr/>
          </p:nvCxnSpPr>
          <p:spPr>
            <a:xfrm>
              <a:off x="6218631" y="3846195"/>
              <a:ext cx="0" cy="169545"/>
            </a:xfrm>
            <a:prstGeom prst="line">
              <a:avLst/>
            </a:prstGeom>
            <a:ln w="9525">
              <a:gradFill>
                <a:gsLst>
                  <a:gs pos="0">
                    <a:srgbClr val="07B5F0">
                      <a:alpha val="0"/>
                    </a:srgbClr>
                  </a:gs>
                  <a:gs pos="52000">
                    <a:srgbClr val="07B5F0">
                      <a:alpha val="60000"/>
                    </a:srgbClr>
                  </a:gs>
                  <a:gs pos="100000">
                    <a:srgbClr val="07B5F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xmlns="" id="{DEECA30F-17F1-4A41-A981-6C7562D23248}"/>
              </a:ext>
            </a:extLst>
          </p:cNvPr>
          <p:cNvCxnSpPr>
            <a:cxnSpLocks/>
          </p:cNvCxnSpPr>
          <p:nvPr/>
        </p:nvCxnSpPr>
        <p:spPr>
          <a:xfrm>
            <a:off x="2627654" y="2628294"/>
            <a:ext cx="0" cy="92256"/>
          </a:xfrm>
          <a:prstGeom prst="line">
            <a:avLst/>
          </a:prstGeom>
          <a:ln w="9525">
            <a:gradFill>
              <a:gsLst>
                <a:gs pos="0">
                  <a:srgbClr val="07B5F0">
                    <a:alpha val="0"/>
                  </a:srgbClr>
                </a:gs>
                <a:gs pos="52000">
                  <a:srgbClr val="07B5F0">
                    <a:alpha val="60000"/>
                  </a:srgbClr>
                </a:gs>
                <a:gs pos="100000">
                  <a:srgbClr val="07B5F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>
            <a:extLst>
              <a:ext uri="{FF2B5EF4-FFF2-40B4-BE49-F238E27FC236}">
                <a16:creationId xmlns:a16="http://schemas.microsoft.com/office/drawing/2014/main" xmlns="" id="{A1AF34F1-1035-4A37-835C-DE5E4FC46E5B}"/>
              </a:ext>
            </a:extLst>
          </p:cNvPr>
          <p:cNvCxnSpPr>
            <a:cxnSpLocks/>
          </p:cNvCxnSpPr>
          <p:nvPr/>
        </p:nvCxnSpPr>
        <p:spPr>
          <a:xfrm>
            <a:off x="2712899" y="2628294"/>
            <a:ext cx="0" cy="92256"/>
          </a:xfrm>
          <a:prstGeom prst="line">
            <a:avLst/>
          </a:prstGeom>
          <a:ln w="9525">
            <a:gradFill>
              <a:gsLst>
                <a:gs pos="0">
                  <a:srgbClr val="07B5F0">
                    <a:alpha val="0"/>
                  </a:srgbClr>
                </a:gs>
                <a:gs pos="52000">
                  <a:srgbClr val="07B5F0">
                    <a:alpha val="60000"/>
                  </a:srgbClr>
                </a:gs>
                <a:gs pos="100000">
                  <a:srgbClr val="07B5F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组合 72">
            <a:extLst>
              <a:ext uri="{FF2B5EF4-FFF2-40B4-BE49-F238E27FC236}">
                <a16:creationId xmlns:a16="http://schemas.microsoft.com/office/drawing/2014/main" xmlns="" id="{6332AEA8-172C-4908-9DA9-6EF1BC2ED46D}"/>
              </a:ext>
            </a:extLst>
          </p:cNvPr>
          <p:cNvGrpSpPr/>
          <p:nvPr/>
        </p:nvGrpSpPr>
        <p:grpSpPr>
          <a:xfrm>
            <a:off x="2201427" y="2622113"/>
            <a:ext cx="596717" cy="92256"/>
            <a:chOff x="5728095" y="3846195"/>
            <a:chExt cx="858438" cy="169545"/>
          </a:xfrm>
        </p:grpSpPr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xmlns="" id="{FD565BCE-9BAD-42A6-9128-2EFF80802748}"/>
                </a:ext>
              </a:extLst>
            </p:cNvPr>
            <p:cNvCxnSpPr>
              <a:cxnSpLocks/>
            </p:cNvCxnSpPr>
            <p:nvPr/>
          </p:nvCxnSpPr>
          <p:spPr>
            <a:xfrm>
              <a:off x="5728095" y="3846195"/>
              <a:ext cx="0" cy="169545"/>
            </a:xfrm>
            <a:prstGeom prst="line">
              <a:avLst/>
            </a:prstGeom>
            <a:ln w="9525">
              <a:gradFill>
                <a:gsLst>
                  <a:gs pos="0">
                    <a:srgbClr val="07B5F0">
                      <a:alpha val="0"/>
                    </a:srgbClr>
                  </a:gs>
                  <a:gs pos="52000">
                    <a:srgbClr val="07B5F0">
                      <a:alpha val="60000"/>
                    </a:srgbClr>
                  </a:gs>
                  <a:gs pos="100000">
                    <a:srgbClr val="07B5F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>
              <a:extLst>
                <a:ext uri="{FF2B5EF4-FFF2-40B4-BE49-F238E27FC236}">
                  <a16:creationId xmlns:a16="http://schemas.microsoft.com/office/drawing/2014/main" xmlns="" id="{33DFB43C-6C6E-4B5F-96BA-194C87CCA599}"/>
                </a:ext>
              </a:extLst>
            </p:cNvPr>
            <p:cNvCxnSpPr>
              <a:cxnSpLocks/>
            </p:cNvCxnSpPr>
            <p:nvPr/>
          </p:nvCxnSpPr>
          <p:spPr>
            <a:xfrm>
              <a:off x="6586533" y="3846195"/>
              <a:ext cx="0" cy="169545"/>
            </a:xfrm>
            <a:prstGeom prst="line">
              <a:avLst/>
            </a:prstGeom>
            <a:ln w="9525">
              <a:gradFill>
                <a:gsLst>
                  <a:gs pos="0">
                    <a:srgbClr val="07B5F0">
                      <a:alpha val="0"/>
                    </a:srgbClr>
                  </a:gs>
                  <a:gs pos="52000">
                    <a:srgbClr val="07B5F0">
                      <a:alpha val="60000"/>
                    </a:srgbClr>
                  </a:gs>
                  <a:gs pos="100000">
                    <a:srgbClr val="07B5F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CD9C7C10-6F03-4378-9FCC-F8CA6DD1B00C}"/>
              </a:ext>
            </a:extLst>
          </p:cNvPr>
          <p:cNvGrpSpPr/>
          <p:nvPr/>
        </p:nvGrpSpPr>
        <p:grpSpPr>
          <a:xfrm>
            <a:off x="2030936" y="2611708"/>
            <a:ext cx="852453" cy="92256"/>
            <a:chOff x="5482827" y="3846195"/>
            <a:chExt cx="1226340" cy="169545"/>
          </a:xfrm>
        </p:grpSpPr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xmlns="" id="{44D8D833-1DC0-4C49-A490-0627ACF2AD52}"/>
                </a:ext>
              </a:extLst>
            </p:cNvPr>
            <p:cNvCxnSpPr>
              <a:cxnSpLocks/>
            </p:cNvCxnSpPr>
            <p:nvPr/>
          </p:nvCxnSpPr>
          <p:spPr>
            <a:xfrm>
              <a:off x="5482827" y="3846195"/>
              <a:ext cx="0" cy="169545"/>
            </a:xfrm>
            <a:prstGeom prst="line">
              <a:avLst/>
            </a:prstGeom>
            <a:ln w="9525">
              <a:gradFill>
                <a:gsLst>
                  <a:gs pos="0">
                    <a:srgbClr val="07B5F0">
                      <a:alpha val="0"/>
                    </a:srgbClr>
                  </a:gs>
                  <a:gs pos="52000">
                    <a:srgbClr val="07B5F0">
                      <a:alpha val="60000"/>
                    </a:srgbClr>
                  </a:gs>
                  <a:gs pos="100000">
                    <a:srgbClr val="07B5F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xmlns="" id="{0F4A31D4-7742-4FA2-A650-DC8918D3A69B}"/>
                </a:ext>
              </a:extLst>
            </p:cNvPr>
            <p:cNvCxnSpPr>
              <a:cxnSpLocks/>
            </p:cNvCxnSpPr>
            <p:nvPr/>
          </p:nvCxnSpPr>
          <p:spPr>
            <a:xfrm>
              <a:off x="6709167" y="3846195"/>
              <a:ext cx="0" cy="169545"/>
            </a:xfrm>
            <a:prstGeom prst="line">
              <a:avLst/>
            </a:prstGeom>
            <a:ln w="9525">
              <a:gradFill>
                <a:gsLst>
                  <a:gs pos="0">
                    <a:srgbClr val="07B5F0">
                      <a:alpha val="0"/>
                    </a:srgbClr>
                  </a:gs>
                  <a:gs pos="52000">
                    <a:srgbClr val="07B5F0">
                      <a:alpha val="60000"/>
                    </a:srgbClr>
                  </a:gs>
                  <a:gs pos="100000">
                    <a:srgbClr val="07B5F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xmlns="" id="{B44BE499-E3CB-4D34-952D-D432C8E97CF9}"/>
              </a:ext>
            </a:extLst>
          </p:cNvPr>
          <p:cNvCxnSpPr>
            <a:cxnSpLocks/>
          </p:cNvCxnSpPr>
          <p:nvPr/>
        </p:nvCxnSpPr>
        <p:spPr>
          <a:xfrm>
            <a:off x="1945691" y="2601425"/>
            <a:ext cx="0" cy="92256"/>
          </a:xfrm>
          <a:prstGeom prst="line">
            <a:avLst/>
          </a:prstGeom>
          <a:ln w="9525">
            <a:gradFill>
              <a:gsLst>
                <a:gs pos="0">
                  <a:srgbClr val="07B5F0">
                    <a:alpha val="0"/>
                  </a:srgbClr>
                </a:gs>
                <a:gs pos="52000">
                  <a:srgbClr val="07B5F0">
                    <a:alpha val="60000"/>
                  </a:srgbClr>
                </a:gs>
                <a:gs pos="100000">
                  <a:srgbClr val="07B5F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xmlns="" id="{B7F90429-4019-4870-B17E-A06D3D1E6794}"/>
              </a:ext>
            </a:extLst>
          </p:cNvPr>
          <p:cNvCxnSpPr>
            <a:cxnSpLocks/>
          </p:cNvCxnSpPr>
          <p:nvPr/>
        </p:nvCxnSpPr>
        <p:spPr>
          <a:xfrm>
            <a:off x="2968635" y="2601425"/>
            <a:ext cx="0" cy="92256"/>
          </a:xfrm>
          <a:prstGeom prst="line">
            <a:avLst/>
          </a:prstGeom>
          <a:ln w="9525">
            <a:gradFill>
              <a:gsLst>
                <a:gs pos="0">
                  <a:srgbClr val="07B5F0">
                    <a:alpha val="0"/>
                  </a:srgbClr>
                </a:gs>
                <a:gs pos="52000">
                  <a:srgbClr val="07B5F0">
                    <a:alpha val="60000"/>
                  </a:srgbClr>
                </a:gs>
                <a:gs pos="100000">
                  <a:srgbClr val="07B5F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组合 76">
            <a:extLst>
              <a:ext uri="{FF2B5EF4-FFF2-40B4-BE49-F238E27FC236}">
                <a16:creationId xmlns:a16="http://schemas.microsoft.com/office/drawing/2014/main" xmlns="" id="{2ABC9083-1C94-4E9E-BD3C-E7C2A7529786}"/>
              </a:ext>
            </a:extLst>
          </p:cNvPr>
          <p:cNvGrpSpPr/>
          <p:nvPr/>
        </p:nvGrpSpPr>
        <p:grpSpPr>
          <a:xfrm>
            <a:off x="1860446" y="2579630"/>
            <a:ext cx="1193434" cy="92256"/>
            <a:chOff x="5237559" y="3846195"/>
            <a:chExt cx="1716876" cy="169545"/>
          </a:xfrm>
        </p:grpSpPr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xmlns="" id="{49004956-5DB1-42E3-B841-E0AC76A549F6}"/>
                </a:ext>
              </a:extLst>
            </p:cNvPr>
            <p:cNvCxnSpPr>
              <a:cxnSpLocks/>
            </p:cNvCxnSpPr>
            <p:nvPr/>
          </p:nvCxnSpPr>
          <p:spPr>
            <a:xfrm>
              <a:off x="5237559" y="3846195"/>
              <a:ext cx="0" cy="169545"/>
            </a:xfrm>
            <a:prstGeom prst="line">
              <a:avLst/>
            </a:prstGeom>
            <a:ln w="9525">
              <a:gradFill>
                <a:gsLst>
                  <a:gs pos="0">
                    <a:srgbClr val="07B5F0">
                      <a:alpha val="0"/>
                    </a:srgbClr>
                  </a:gs>
                  <a:gs pos="52000">
                    <a:srgbClr val="07B5F0">
                      <a:alpha val="60000"/>
                    </a:srgbClr>
                  </a:gs>
                  <a:gs pos="100000">
                    <a:srgbClr val="07B5F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xmlns="" id="{120DA822-F9E2-43EB-B5AE-7E6AD3E29AF8}"/>
                </a:ext>
              </a:extLst>
            </p:cNvPr>
            <p:cNvCxnSpPr>
              <a:cxnSpLocks/>
            </p:cNvCxnSpPr>
            <p:nvPr/>
          </p:nvCxnSpPr>
          <p:spPr>
            <a:xfrm>
              <a:off x="6954435" y="3846195"/>
              <a:ext cx="0" cy="169545"/>
            </a:xfrm>
            <a:prstGeom prst="line">
              <a:avLst/>
            </a:prstGeom>
            <a:ln w="9525">
              <a:gradFill>
                <a:gsLst>
                  <a:gs pos="0">
                    <a:srgbClr val="07B5F0">
                      <a:alpha val="0"/>
                    </a:srgbClr>
                  </a:gs>
                  <a:gs pos="52000">
                    <a:srgbClr val="07B5F0">
                      <a:alpha val="60000"/>
                    </a:srgbClr>
                  </a:gs>
                  <a:gs pos="100000">
                    <a:srgbClr val="07B5F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xmlns="" id="{32B4CEB4-7278-4BB0-874D-5BF0B68766CD}"/>
              </a:ext>
            </a:extLst>
          </p:cNvPr>
          <p:cNvGrpSpPr/>
          <p:nvPr/>
        </p:nvGrpSpPr>
        <p:grpSpPr>
          <a:xfrm>
            <a:off x="1775201" y="2552132"/>
            <a:ext cx="1363929" cy="92256"/>
            <a:chOff x="5114925" y="3846195"/>
            <a:chExt cx="1962150" cy="169545"/>
          </a:xfrm>
        </p:grpSpPr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xmlns="" id="{89CBD40B-3AA9-4A38-A838-D59D07CD249D}"/>
                </a:ext>
              </a:extLst>
            </p:cNvPr>
            <p:cNvCxnSpPr>
              <a:cxnSpLocks/>
            </p:cNvCxnSpPr>
            <p:nvPr/>
          </p:nvCxnSpPr>
          <p:spPr>
            <a:xfrm>
              <a:off x="5114925" y="3846195"/>
              <a:ext cx="0" cy="169545"/>
            </a:xfrm>
            <a:prstGeom prst="line">
              <a:avLst/>
            </a:prstGeom>
            <a:ln w="9525">
              <a:gradFill>
                <a:gsLst>
                  <a:gs pos="0">
                    <a:srgbClr val="07B5F0">
                      <a:alpha val="0"/>
                    </a:srgbClr>
                  </a:gs>
                  <a:gs pos="52000">
                    <a:srgbClr val="07B5F0">
                      <a:alpha val="60000"/>
                    </a:srgbClr>
                  </a:gs>
                  <a:gs pos="100000">
                    <a:srgbClr val="07B5F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xmlns="" id="{FC02D9CF-C8A4-4885-9ED3-A061D1D75D81}"/>
                </a:ext>
              </a:extLst>
            </p:cNvPr>
            <p:cNvCxnSpPr>
              <a:cxnSpLocks/>
            </p:cNvCxnSpPr>
            <p:nvPr/>
          </p:nvCxnSpPr>
          <p:spPr>
            <a:xfrm>
              <a:off x="7077075" y="3846195"/>
              <a:ext cx="0" cy="169545"/>
            </a:xfrm>
            <a:prstGeom prst="line">
              <a:avLst/>
            </a:prstGeom>
            <a:ln w="9525">
              <a:gradFill>
                <a:gsLst>
                  <a:gs pos="0">
                    <a:srgbClr val="07B5F0">
                      <a:alpha val="0"/>
                    </a:srgbClr>
                  </a:gs>
                  <a:gs pos="52000">
                    <a:srgbClr val="07B5F0">
                      <a:alpha val="60000"/>
                    </a:srgbClr>
                  </a:gs>
                  <a:gs pos="100000">
                    <a:srgbClr val="07B5F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箭头: 下 50">
            <a:extLst>
              <a:ext uri="{FF2B5EF4-FFF2-40B4-BE49-F238E27FC236}">
                <a16:creationId xmlns:a16="http://schemas.microsoft.com/office/drawing/2014/main" xmlns="" id="{811E9E8D-170B-4480-B2A9-2F1192CC0820}"/>
              </a:ext>
            </a:extLst>
          </p:cNvPr>
          <p:cNvSpPr/>
          <p:nvPr/>
        </p:nvSpPr>
        <p:spPr>
          <a:xfrm rot="10800000">
            <a:off x="3765994" y="2293110"/>
            <a:ext cx="41191" cy="540000"/>
          </a:xfrm>
          <a:prstGeom prst="downArrow">
            <a:avLst/>
          </a:prstGeom>
          <a:gradFill>
            <a:gsLst>
              <a:gs pos="0">
                <a:srgbClr val="0BD0D9">
                  <a:lumMod val="60000"/>
                  <a:lumOff val="40000"/>
                  <a:alpha val="0"/>
                </a:srgbClr>
              </a:gs>
              <a:gs pos="100000">
                <a:srgbClr val="0BD0D9">
                  <a:lumMod val="60000"/>
                  <a:lumOff val="40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箭头: 下 52">
            <a:extLst>
              <a:ext uri="{FF2B5EF4-FFF2-40B4-BE49-F238E27FC236}">
                <a16:creationId xmlns:a16="http://schemas.microsoft.com/office/drawing/2014/main" xmlns="" id="{6BD096CA-8F60-46CF-B4A4-C2F563574731}"/>
              </a:ext>
            </a:extLst>
          </p:cNvPr>
          <p:cNvSpPr/>
          <p:nvPr/>
        </p:nvSpPr>
        <p:spPr>
          <a:xfrm rot="10800000">
            <a:off x="3526916" y="1729594"/>
            <a:ext cx="41191" cy="720000"/>
          </a:xfrm>
          <a:prstGeom prst="downArrow">
            <a:avLst/>
          </a:prstGeom>
          <a:gradFill>
            <a:gsLst>
              <a:gs pos="0">
                <a:srgbClr val="0BD0D9">
                  <a:lumMod val="60000"/>
                  <a:lumOff val="40000"/>
                  <a:alpha val="0"/>
                </a:srgbClr>
              </a:gs>
              <a:gs pos="100000">
                <a:srgbClr val="0BD0D9">
                  <a:lumMod val="60000"/>
                  <a:lumOff val="40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5" name="箭头: 下 54">
            <a:extLst>
              <a:ext uri="{FF2B5EF4-FFF2-40B4-BE49-F238E27FC236}">
                <a16:creationId xmlns:a16="http://schemas.microsoft.com/office/drawing/2014/main" xmlns="" id="{9E72869B-DC2B-4EC3-8BBC-4355013FAACF}"/>
              </a:ext>
            </a:extLst>
          </p:cNvPr>
          <p:cNvSpPr/>
          <p:nvPr/>
        </p:nvSpPr>
        <p:spPr>
          <a:xfrm rot="10800000">
            <a:off x="1391142" y="1385975"/>
            <a:ext cx="41191" cy="720000"/>
          </a:xfrm>
          <a:prstGeom prst="downArrow">
            <a:avLst/>
          </a:prstGeom>
          <a:gradFill>
            <a:gsLst>
              <a:gs pos="0">
                <a:srgbClr val="0BD0D9">
                  <a:lumMod val="60000"/>
                  <a:lumOff val="40000"/>
                  <a:alpha val="0"/>
                </a:srgbClr>
              </a:gs>
              <a:gs pos="100000">
                <a:srgbClr val="0BD0D9">
                  <a:lumMod val="60000"/>
                  <a:lumOff val="40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" name="箭头: 下 56">
            <a:extLst>
              <a:ext uri="{FF2B5EF4-FFF2-40B4-BE49-F238E27FC236}">
                <a16:creationId xmlns:a16="http://schemas.microsoft.com/office/drawing/2014/main" xmlns="" id="{034F15E9-5A34-4731-B13E-F3B1A0BE61E1}"/>
              </a:ext>
            </a:extLst>
          </p:cNvPr>
          <p:cNvSpPr/>
          <p:nvPr/>
        </p:nvSpPr>
        <p:spPr>
          <a:xfrm rot="10800000">
            <a:off x="1107146" y="1979488"/>
            <a:ext cx="41191" cy="720000"/>
          </a:xfrm>
          <a:prstGeom prst="downArrow">
            <a:avLst/>
          </a:prstGeom>
          <a:gradFill>
            <a:gsLst>
              <a:gs pos="0">
                <a:srgbClr val="0BD0D9">
                  <a:lumMod val="60000"/>
                  <a:lumOff val="40000"/>
                  <a:alpha val="0"/>
                </a:srgbClr>
              </a:gs>
              <a:gs pos="100000">
                <a:srgbClr val="0BD0D9">
                  <a:lumMod val="60000"/>
                  <a:lumOff val="40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9" name="图形 181">
            <a:extLst>
              <a:ext uri="{FF2B5EF4-FFF2-40B4-BE49-F238E27FC236}">
                <a16:creationId xmlns:a16="http://schemas.microsoft.com/office/drawing/2014/main" xmlns="" id="{F48511E9-B5FB-411A-9438-8A8BE5B5C0BD}"/>
              </a:ext>
            </a:extLst>
          </p:cNvPr>
          <p:cNvSpPr/>
          <p:nvPr/>
        </p:nvSpPr>
        <p:spPr>
          <a:xfrm>
            <a:off x="1939986" y="4064632"/>
            <a:ext cx="986230" cy="1005520"/>
          </a:xfrm>
          <a:custGeom>
            <a:avLst/>
            <a:gdLst>
              <a:gd name="connsiteX0" fmla="*/ 97679 w 511349"/>
              <a:gd name="connsiteY0" fmla="*/ 134045 h 521350"/>
              <a:gd name="connsiteX1" fmla="*/ 131290 w 511349"/>
              <a:gd name="connsiteY1" fmla="*/ 193432 h 521350"/>
              <a:gd name="connsiteX2" fmla="*/ 105435 w 511349"/>
              <a:gd name="connsiteY2" fmla="*/ 273475 h 521350"/>
              <a:gd name="connsiteX3" fmla="*/ 128704 w 511349"/>
              <a:gd name="connsiteY3" fmla="*/ 281221 h 521350"/>
              <a:gd name="connsiteX4" fmla="*/ 144217 w 511349"/>
              <a:gd name="connsiteY4" fmla="*/ 214088 h 521350"/>
              <a:gd name="connsiteX5" fmla="*/ 170071 w 511349"/>
              <a:gd name="connsiteY5" fmla="*/ 214088 h 521350"/>
              <a:gd name="connsiteX6" fmla="*/ 198511 w 511349"/>
              <a:gd name="connsiteY6" fmla="*/ 203760 h 521350"/>
              <a:gd name="connsiteX7" fmla="*/ 250220 w 511349"/>
              <a:gd name="connsiteY7" fmla="*/ 242490 h 521350"/>
              <a:gd name="connsiteX8" fmla="*/ 263147 w 511349"/>
              <a:gd name="connsiteY8" fmla="*/ 242490 h 521350"/>
              <a:gd name="connsiteX9" fmla="*/ 296758 w 511349"/>
              <a:gd name="connsiteY9" fmla="*/ 232162 h 521350"/>
              <a:gd name="connsiteX10" fmla="*/ 296758 w 511349"/>
              <a:gd name="connsiteY10" fmla="*/ 242490 h 521350"/>
              <a:gd name="connsiteX11" fmla="*/ 348467 w 511349"/>
              <a:gd name="connsiteY11" fmla="*/ 281221 h 521350"/>
              <a:gd name="connsiteX12" fmla="*/ 363979 w 511349"/>
              <a:gd name="connsiteY12" fmla="*/ 281221 h 521350"/>
              <a:gd name="connsiteX13" fmla="*/ 397590 w 511349"/>
              <a:gd name="connsiteY13" fmla="*/ 270893 h 521350"/>
              <a:gd name="connsiteX14" fmla="*/ 397590 w 511349"/>
              <a:gd name="connsiteY14" fmla="*/ 294131 h 521350"/>
              <a:gd name="connsiteX15" fmla="*/ 449299 w 511349"/>
              <a:gd name="connsiteY15" fmla="*/ 335444 h 521350"/>
              <a:gd name="connsiteX16" fmla="*/ 462226 w 511349"/>
              <a:gd name="connsiteY16" fmla="*/ 335444 h 521350"/>
              <a:gd name="connsiteX17" fmla="*/ 511349 w 511349"/>
              <a:gd name="connsiteY17" fmla="*/ 304459 h 521350"/>
              <a:gd name="connsiteX18" fmla="*/ 469982 w 511349"/>
              <a:gd name="connsiteY18" fmla="*/ 472291 h 521350"/>
              <a:gd name="connsiteX19" fmla="*/ 454470 w 511349"/>
              <a:gd name="connsiteY19" fmla="*/ 521350 h 521350"/>
              <a:gd name="connsiteX20" fmla="*/ 162315 w 511349"/>
              <a:gd name="connsiteY20" fmla="*/ 518768 h 521350"/>
              <a:gd name="connsiteX21" fmla="*/ 146802 w 511349"/>
              <a:gd name="connsiteY21" fmla="*/ 467127 h 521350"/>
              <a:gd name="connsiteX22" fmla="*/ 17531 w 511349"/>
              <a:gd name="connsiteY22" fmla="*/ 286385 h 521350"/>
              <a:gd name="connsiteX23" fmla="*/ 9774 w 511349"/>
              <a:gd name="connsiteY23" fmla="*/ 193432 h 521350"/>
              <a:gd name="connsiteX24" fmla="*/ 12360 w 511349"/>
              <a:gd name="connsiteY24" fmla="*/ 193432 h 521350"/>
              <a:gd name="connsiteX25" fmla="*/ 43385 w 511349"/>
              <a:gd name="connsiteY25" fmla="*/ 159865 h 521350"/>
              <a:gd name="connsiteX26" fmla="*/ 84752 w 511349"/>
              <a:gd name="connsiteY26" fmla="*/ 136627 h 521350"/>
              <a:gd name="connsiteX27" fmla="*/ 97679 w 511349"/>
              <a:gd name="connsiteY27" fmla="*/ 134045 h 521350"/>
              <a:gd name="connsiteX28" fmla="*/ 449554 w 511349"/>
              <a:gd name="connsiteY28" fmla="*/ 95191 h 521350"/>
              <a:gd name="connsiteX29" fmla="*/ 462471 w 511349"/>
              <a:gd name="connsiteY29" fmla="*/ 95191 h 521350"/>
              <a:gd name="connsiteX30" fmla="*/ 496055 w 511349"/>
              <a:gd name="connsiteY30" fmla="*/ 118465 h 521350"/>
              <a:gd name="connsiteX31" fmla="*/ 496055 w 511349"/>
              <a:gd name="connsiteY31" fmla="*/ 271042 h 521350"/>
              <a:gd name="connsiteX32" fmla="*/ 462471 w 511349"/>
              <a:gd name="connsiteY32" fmla="*/ 296903 h 521350"/>
              <a:gd name="connsiteX33" fmla="*/ 449554 w 511349"/>
              <a:gd name="connsiteY33" fmla="*/ 296903 h 521350"/>
              <a:gd name="connsiteX34" fmla="*/ 413386 w 511349"/>
              <a:gd name="connsiteY34" fmla="*/ 271042 h 521350"/>
              <a:gd name="connsiteX35" fmla="*/ 413386 w 511349"/>
              <a:gd name="connsiteY35" fmla="*/ 219321 h 521350"/>
              <a:gd name="connsiteX36" fmla="*/ 413386 w 511349"/>
              <a:gd name="connsiteY36" fmla="*/ 118465 h 521350"/>
              <a:gd name="connsiteX37" fmla="*/ 449554 w 511349"/>
              <a:gd name="connsiteY37" fmla="*/ 95191 h 521350"/>
              <a:gd name="connsiteX38" fmla="*/ 348594 w 511349"/>
              <a:gd name="connsiteY38" fmla="*/ 43523 h 521350"/>
              <a:gd name="connsiteX39" fmla="*/ 364095 w 511349"/>
              <a:gd name="connsiteY39" fmla="*/ 43523 h 521350"/>
              <a:gd name="connsiteX40" fmla="*/ 397679 w 511349"/>
              <a:gd name="connsiteY40" fmla="*/ 66762 h 521350"/>
              <a:gd name="connsiteX41" fmla="*/ 397679 w 511349"/>
              <a:gd name="connsiteY41" fmla="*/ 118403 h 521350"/>
              <a:gd name="connsiteX42" fmla="*/ 397679 w 511349"/>
              <a:gd name="connsiteY42" fmla="*/ 219103 h 521350"/>
              <a:gd name="connsiteX43" fmla="*/ 364095 w 511349"/>
              <a:gd name="connsiteY43" fmla="*/ 242342 h 521350"/>
              <a:gd name="connsiteX44" fmla="*/ 348594 w 511349"/>
              <a:gd name="connsiteY44" fmla="*/ 242342 h 521350"/>
              <a:gd name="connsiteX45" fmla="*/ 315010 w 511349"/>
              <a:gd name="connsiteY45" fmla="*/ 219103 h 521350"/>
              <a:gd name="connsiteX46" fmla="*/ 315010 w 511349"/>
              <a:gd name="connsiteY46" fmla="*/ 180372 h 521350"/>
              <a:gd name="connsiteX47" fmla="*/ 315010 w 511349"/>
              <a:gd name="connsiteY47" fmla="*/ 66762 h 521350"/>
              <a:gd name="connsiteX48" fmla="*/ 348594 w 511349"/>
              <a:gd name="connsiteY48" fmla="*/ 43523 h 521350"/>
              <a:gd name="connsiteX49" fmla="*/ 250262 w 511349"/>
              <a:gd name="connsiteY49" fmla="*/ 2188 h 521350"/>
              <a:gd name="connsiteX50" fmla="*/ 263195 w 511349"/>
              <a:gd name="connsiteY50" fmla="*/ 2188 h 521350"/>
              <a:gd name="connsiteX51" fmla="*/ 296823 w 511349"/>
              <a:gd name="connsiteY51" fmla="*/ 28049 h 521350"/>
              <a:gd name="connsiteX52" fmla="*/ 296823 w 511349"/>
              <a:gd name="connsiteY52" fmla="*/ 66839 h 521350"/>
              <a:gd name="connsiteX53" fmla="*/ 296823 w 511349"/>
              <a:gd name="connsiteY53" fmla="*/ 180626 h 521350"/>
              <a:gd name="connsiteX54" fmla="*/ 263195 w 511349"/>
              <a:gd name="connsiteY54" fmla="*/ 203900 h 521350"/>
              <a:gd name="connsiteX55" fmla="*/ 250262 w 511349"/>
              <a:gd name="connsiteY55" fmla="*/ 203900 h 521350"/>
              <a:gd name="connsiteX56" fmla="*/ 216634 w 511349"/>
              <a:gd name="connsiteY56" fmla="*/ 180626 h 521350"/>
              <a:gd name="connsiteX57" fmla="*/ 216634 w 511349"/>
              <a:gd name="connsiteY57" fmla="*/ 28049 h 521350"/>
              <a:gd name="connsiteX58" fmla="*/ 250262 w 511349"/>
              <a:gd name="connsiteY58" fmla="*/ 2188 h 521350"/>
              <a:gd name="connsiteX59" fmla="*/ 164728 w 511349"/>
              <a:gd name="connsiteY59" fmla="*/ 11 h 521350"/>
              <a:gd name="connsiteX60" fmla="*/ 193284 w 511349"/>
              <a:gd name="connsiteY60" fmla="*/ 4875 h 521350"/>
              <a:gd name="connsiteX61" fmla="*/ 198446 w 511349"/>
              <a:gd name="connsiteY61" fmla="*/ 28126 h 521350"/>
              <a:gd name="connsiteX62" fmla="*/ 198446 w 511349"/>
              <a:gd name="connsiteY62" fmla="*/ 154713 h 521350"/>
              <a:gd name="connsiteX63" fmla="*/ 170056 w 511349"/>
              <a:gd name="connsiteY63" fmla="*/ 175380 h 521350"/>
              <a:gd name="connsiteX64" fmla="*/ 146828 w 511349"/>
              <a:gd name="connsiteY64" fmla="*/ 175380 h 521350"/>
              <a:gd name="connsiteX65" fmla="*/ 136505 w 511349"/>
              <a:gd name="connsiteY65" fmla="*/ 126295 h 521350"/>
              <a:gd name="connsiteX66" fmla="*/ 105534 w 511349"/>
              <a:gd name="connsiteY66" fmla="*/ 110795 h 521350"/>
              <a:gd name="connsiteX67" fmla="*/ 92630 w 511349"/>
              <a:gd name="connsiteY67" fmla="*/ 113378 h 521350"/>
              <a:gd name="connsiteX68" fmla="*/ 97792 w 511349"/>
              <a:gd name="connsiteY68" fmla="*/ 64293 h 521350"/>
              <a:gd name="connsiteX69" fmla="*/ 164728 w 511349"/>
              <a:gd name="connsiteY69" fmla="*/ 11 h 521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511349" h="521350">
                <a:moveTo>
                  <a:pt x="97679" y="134045"/>
                </a:moveTo>
                <a:cubicBezTo>
                  <a:pt x="113192" y="134045"/>
                  <a:pt x="139046" y="154701"/>
                  <a:pt x="131290" y="193432"/>
                </a:cubicBezTo>
                <a:cubicBezTo>
                  <a:pt x="131290" y="193432"/>
                  <a:pt x="133875" y="242490"/>
                  <a:pt x="105435" y="273475"/>
                </a:cubicBezTo>
                <a:cubicBezTo>
                  <a:pt x="105435" y="273475"/>
                  <a:pt x="118363" y="291549"/>
                  <a:pt x="128704" y="281221"/>
                </a:cubicBezTo>
                <a:cubicBezTo>
                  <a:pt x="144217" y="265729"/>
                  <a:pt x="141631" y="226998"/>
                  <a:pt x="144217" y="214088"/>
                </a:cubicBezTo>
                <a:lnTo>
                  <a:pt x="170071" y="214088"/>
                </a:lnTo>
                <a:cubicBezTo>
                  <a:pt x="180413" y="214088"/>
                  <a:pt x="190755" y="208924"/>
                  <a:pt x="198511" y="203760"/>
                </a:cubicBezTo>
                <a:cubicBezTo>
                  <a:pt x="198511" y="224416"/>
                  <a:pt x="221780" y="242490"/>
                  <a:pt x="250220" y="242490"/>
                </a:cubicBezTo>
                <a:lnTo>
                  <a:pt x="263147" y="242490"/>
                </a:lnTo>
                <a:cubicBezTo>
                  <a:pt x="276074" y="242490"/>
                  <a:pt x="289001" y="237326"/>
                  <a:pt x="296758" y="232162"/>
                </a:cubicBezTo>
                <a:lnTo>
                  <a:pt x="296758" y="242490"/>
                </a:lnTo>
                <a:cubicBezTo>
                  <a:pt x="296758" y="263147"/>
                  <a:pt x="320027" y="281221"/>
                  <a:pt x="348467" y="281221"/>
                </a:cubicBezTo>
                <a:lnTo>
                  <a:pt x="363979" y="281221"/>
                </a:lnTo>
                <a:cubicBezTo>
                  <a:pt x="376906" y="281221"/>
                  <a:pt x="387248" y="278639"/>
                  <a:pt x="397590" y="270893"/>
                </a:cubicBezTo>
                <a:lnTo>
                  <a:pt x="397590" y="294131"/>
                </a:lnTo>
                <a:cubicBezTo>
                  <a:pt x="397590" y="317369"/>
                  <a:pt x="420859" y="335444"/>
                  <a:pt x="449299" y="335444"/>
                </a:cubicBezTo>
                <a:lnTo>
                  <a:pt x="462226" y="335444"/>
                </a:lnTo>
                <a:cubicBezTo>
                  <a:pt x="485495" y="335444"/>
                  <a:pt x="506178" y="322533"/>
                  <a:pt x="511349" y="304459"/>
                </a:cubicBezTo>
                <a:cubicBezTo>
                  <a:pt x="508764" y="356100"/>
                  <a:pt x="495837" y="420651"/>
                  <a:pt x="469982" y="472291"/>
                </a:cubicBezTo>
                <a:lnTo>
                  <a:pt x="454470" y="521350"/>
                </a:lnTo>
                <a:lnTo>
                  <a:pt x="162315" y="518768"/>
                </a:lnTo>
                <a:cubicBezTo>
                  <a:pt x="162315" y="518768"/>
                  <a:pt x="185584" y="500694"/>
                  <a:pt x="146802" y="467127"/>
                </a:cubicBezTo>
                <a:cubicBezTo>
                  <a:pt x="146802" y="467127"/>
                  <a:pt x="61483" y="363846"/>
                  <a:pt x="17531" y="286385"/>
                </a:cubicBezTo>
                <a:cubicBezTo>
                  <a:pt x="17531" y="286385"/>
                  <a:pt x="-16080" y="239908"/>
                  <a:pt x="9774" y="193432"/>
                </a:cubicBezTo>
                <a:lnTo>
                  <a:pt x="12360" y="193432"/>
                </a:lnTo>
                <a:cubicBezTo>
                  <a:pt x="12360" y="190850"/>
                  <a:pt x="33043" y="167611"/>
                  <a:pt x="43385" y="159865"/>
                </a:cubicBezTo>
                <a:cubicBezTo>
                  <a:pt x="56312" y="149537"/>
                  <a:pt x="84752" y="136627"/>
                  <a:pt x="84752" y="136627"/>
                </a:cubicBezTo>
                <a:cubicBezTo>
                  <a:pt x="89923" y="134045"/>
                  <a:pt x="92508" y="134045"/>
                  <a:pt x="97679" y="134045"/>
                </a:cubicBezTo>
                <a:close/>
                <a:moveTo>
                  <a:pt x="449554" y="95191"/>
                </a:moveTo>
                <a:lnTo>
                  <a:pt x="462471" y="95191"/>
                </a:lnTo>
                <a:cubicBezTo>
                  <a:pt x="480555" y="95191"/>
                  <a:pt x="496055" y="105535"/>
                  <a:pt x="496055" y="118465"/>
                </a:cubicBezTo>
                <a:lnTo>
                  <a:pt x="496055" y="271042"/>
                </a:lnTo>
                <a:cubicBezTo>
                  <a:pt x="496055" y="283973"/>
                  <a:pt x="480555" y="296903"/>
                  <a:pt x="462471" y="296903"/>
                </a:cubicBezTo>
                <a:lnTo>
                  <a:pt x="449554" y="296903"/>
                </a:lnTo>
                <a:cubicBezTo>
                  <a:pt x="428887" y="296903"/>
                  <a:pt x="413386" y="283973"/>
                  <a:pt x="413386" y="271042"/>
                </a:cubicBezTo>
                <a:lnTo>
                  <a:pt x="413386" y="219321"/>
                </a:lnTo>
                <a:lnTo>
                  <a:pt x="413386" y="118465"/>
                </a:lnTo>
                <a:cubicBezTo>
                  <a:pt x="413386" y="105535"/>
                  <a:pt x="428887" y="95191"/>
                  <a:pt x="449554" y="95191"/>
                </a:cubicBezTo>
                <a:close/>
                <a:moveTo>
                  <a:pt x="348594" y="43523"/>
                </a:moveTo>
                <a:lnTo>
                  <a:pt x="364095" y="43523"/>
                </a:lnTo>
                <a:cubicBezTo>
                  <a:pt x="382179" y="43523"/>
                  <a:pt x="397679" y="53851"/>
                  <a:pt x="397679" y="66762"/>
                </a:cubicBezTo>
                <a:lnTo>
                  <a:pt x="397679" y="118403"/>
                </a:lnTo>
                <a:lnTo>
                  <a:pt x="397679" y="219103"/>
                </a:lnTo>
                <a:cubicBezTo>
                  <a:pt x="397679" y="232014"/>
                  <a:pt x="382179" y="242342"/>
                  <a:pt x="364095" y="242342"/>
                </a:cubicBezTo>
                <a:lnTo>
                  <a:pt x="348594" y="242342"/>
                </a:lnTo>
                <a:cubicBezTo>
                  <a:pt x="330511" y="242342"/>
                  <a:pt x="315010" y="232014"/>
                  <a:pt x="315010" y="219103"/>
                </a:cubicBezTo>
                <a:lnTo>
                  <a:pt x="315010" y="180372"/>
                </a:lnTo>
                <a:lnTo>
                  <a:pt x="315010" y="66762"/>
                </a:lnTo>
                <a:cubicBezTo>
                  <a:pt x="315010" y="53851"/>
                  <a:pt x="330511" y="43523"/>
                  <a:pt x="348594" y="43523"/>
                </a:cubicBezTo>
                <a:close/>
                <a:moveTo>
                  <a:pt x="250262" y="2188"/>
                </a:moveTo>
                <a:lnTo>
                  <a:pt x="263195" y="2188"/>
                </a:lnTo>
                <a:cubicBezTo>
                  <a:pt x="281302" y="2188"/>
                  <a:pt x="296823" y="15118"/>
                  <a:pt x="296823" y="28049"/>
                </a:cubicBezTo>
                <a:lnTo>
                  <a:pt x="296823" y="66839"/>
                </a:lnTo>
                <a:lnTo>
                  <a:pt x="296823" y="180626"/>
                </a:lnTo>
                <a:cubicBezTo>
                  <a:pt x="296823" y="193556"/>
                  <a:pt x="281302" y="203900"/>
                  <a:pt x="263195" y="203900"/>
                </a:cubicBezTo>
                <a:lnTo>
                  <a:pt x="250262" y="203900"/>
                </a:lnTo>
                <a:cubicBezTo>
                  <a:pt x="232154" y="203900"/>
                  <a:pt x="216634" y="193556"/>
                  <a:pt x="216634" y="180626"/>
                </a:cubicBezTo>
                <a:lnTo>
                  <a:pt x="216634" y="28049"/>
                </a:lnTo>
                <a:cubicBezTo>
                  <a:pt x="216634" y="15118"/>
                  <a:pt x="232154" y="2188"/>
                  <a:pt x="250262" y="2188"/>
                </a:cubicBezTo>
                <a:close/>
                <a:moveTo>
                  <a:pt x="164728" y="11"/>
                </a:moveTo>
                <a:cubicBezTo>
                  <a:pt x="173161" y="152"/>
                  <a:pt x="182638" y="1646"/>
                  <a:pt x="193284" y="4875"/>
                </a:cubicBezTo>
                <a:cubicBezTo>
                  <a:pt x="198446" y="10042"/>
                  <a:pt x="198446" y="17792"/>
                  <a:pt x="198446" y="28126"/>
                </a:cubicBezTo>
                <a:lnTo>
                  <a:pt x="198446" y="154713"/>
                </a:lnTo>
                <a:cubicBezTo>
                  <a:pt x="195865" y="167630"/>
                  <a:pt x="182961" y="175380"/>
                  <a:pt x="170056" y="175380"/>
                </a:cubicBezTo>
                <a:lnTo>
                  <a:pt x="146828" y="175380"/>
                </a:lnTo>
                <a:cubicBezTo>
                  <a:pt x="149409" y="152129"/>
                  <a:pt x="146828" y="136629"/>
                  <a:pt x="136505" y="126295"/>
                </a:cubicBezTo>
                <a:cubicBezTo>
                  <a:pt x="128762" y="115962"/>
                  <a:pt x="118439" y="110795"/>
                  <a:pt x="105534" y="110795"/>
                </a:cubicBezTo>
                <a:cubicBezTo>
                  <a:pt x="102953" y="110795"/>
                  <a:pt x="97792" y="113378"/>
                  <a:pt x="92630" y="113378"/>
                </a:cubicBezTo>
                <a:cubicBezTo>
                  <a:pt x="95211" y="92711"/>
                  <a:pt x="95211" y="74627"/>
                  <a:pt x="97792" y="64293"/>
                </a:cubicBezTo>
                <a:cubicBezTo>
                  <a:pt x="97792" y="64293"/>
                  <a:pt x="105696" y="-978"/>
                  <a:pt x="164728" y="11"/>
                </a:cubicBezTo>
                <a:close/>
              </a:path>
            </a:pathLst>
          </a:custGeom>
          <a:gradFill>
            <a:gsLst>
              <a:gs pos="0">
                <a:srgbClr val="E30283">
                  <a:alpha val="17000"/>
                </a:srgbClr>
              </a:gs>
              <a:gs pos="100000">
                <a:srgbClr val="E30283">
                  <a:alpha val="0"/>
                </a:srgbClr>
              </a:gs>
            </a:gsLst>
            <a:lin ang="5400000" scaled="0"/>
          </a:gradFill>
          <a:ln w="9525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xmlns="" id="{78733E33-EC77-4EEF-9F77-5169421AE178}"/>
              </a:ext>
            </a:extLst>
          </p:cNvPr>
          <p:cNvGrpSpPr/>
          <p:nvPr/>
        </p:nvGrpSpPr>
        <p:grpSpPr>
          <a:xfrm>
            <a:off x="1014664" y="5090790"/>
            <a:ext cx="2885002" cy="642682"/>
            <a:chOff x="4020816" y="3295648"/>
            <a:chExt cx="4150368" cy="1181102"/>
          </a:xfrm>
        </p:grpSpPr>
        <p:sp>
          <p:nvSpPr>
            <p:cNvPr id="91" name="椭圆 90">
              <a:extLst>
                <a:ext uri="{FF2B5EF4-FFF2-40B4-BE49-F238E27FC236}">
                  <a16:creationId xmlns:a16="http://schemas.microsoft.com/office/drawing/2014/main" xmlns="" id="{872F82C4-F7E8-4567-A756-2C171BB417D6}"/>
                </a:ext>
              </a:extLst>
            </p:cNvPr>
            <p:cNvSpPr/>
            <p:nvPr/>
          </p:nvSpPr>
          <p:spPr>
            <a:xfrm>
              <a:off x="4020816" y="3493768"/>
              <a:ext cx="4150368" cy="982982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rgbClr val="07B5F0">
                      <a:alpha val="0"/>
                    </a:srgbClr>
                  </a:gs>
                  <a:gs pos="100000">
                    <a:srgbClr val="07B5F0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xmlns="" id="{35D0C4AA-4316-47FA-82BE-53D0C118CFA0}"/>
                </a:ext>
              </a:extLst>
            </p:cNvPr>
            <p:cNvSpPr/>
            <p:nvPr/>
          </p:nvSpPr>
          <p:spPr>
            <a:xfrm>
              <a:off x="4652010" y="3544201"/>
              <a:ext cx="2887980" cy="683996"/>
            </a:xfrm>
            <a:prstGeom prst="ellipse">
              <a:avLst/>
            </a:prstGeom>
            <a:noFill/>
            <a:ln>
              <a:gradFill flip="none" rotWithShape="1">
                <a:gsLst>
                  <a:gs pos="9000">
                    <a:srgbClr val="07B5F0">
                      <a:alpha val="0"/>
                    </a:srgbClr>
                  </a:gs>
                  <a:gs pos="100000">
                    <a:srgbClr val="07B5F0"/>
                  </a:gs>
                </a:gsLst>
                <a:lin ang="5400000" scaled="1"/>
                <a:tileRect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xmlns="" id="{3C0ABCFF-5139-4600-AA5C-CE28EAD05581}"/>
                </a:ext>
              </a:extLst>
            </p:cNvPr>
            <p:cNvSpPr/>
            <p:nvPr/>
          </p:nvSpPr>
          <p:spPr>
            <a:xfrm>
              <a:off x="4977765" y="3509965"/>
              <a:ext cx="2236470" cy="529690"/>
            </a:xfrm>
            <a:prstGeom prst="ellipse">
              <a:avLst/>
            </a:prstGeom>
            <a:noFill/>
            <a:ln>
              <a:gradFill flip="none" rotWithShape="1">
                <a:gsLst>
                  <a:gs pos="18000">
                    <a:srgbClr val="07B5F0">
                      <a:alpha val="0"/>
                    </a:srgbClr>
                  </a:gs>
                  <a:gs pos="100000">
                    <a:srgbClr val="07B5F0"/>
                  </a:gs>
                </a:gsLst>
                <a:lin ang="5400000" scaled="1"/>
                <a:tileRect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xmlns="" id="{70FDB45B-CAC6-46EE-A93A-477831D13193}"/>
                </a:ext>
              </a:extLst>
            </p:cNvPr>
            <p:cNvSpPr/>
            <p:nvPr/>
          </p:nvSpPr>
          <p:spPr>
            <a:xfrm>
              <a:off x="4977765" y="3295648"/>
              <a:ext cx="2236470" cy="529690"/>
            </a:xfrm>
            <a:prstGeom prst="ellipse">
              <a:avLst/>
            </a:prstGeom>
            <a:noFill/>
            <a:ln>
              <a:gradFill flip="none" rotWithShape="1">
                <a:gsLst>
                  <a:gs pos="18000">
                    <a:srgbClr val="59EEF3">
                      <a:alpha val="0"/>
                    </a:srgbClr>
                  </a:gs>
                  <a:gs pos="100000">
                    <a:srgbClr val="59EEF3"/>
                  </a:gs>
                </a:gsLst>
                <a:lin ang="5400000" scaled="1"/>
                <a:tileRect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xmlns="" id="{90ACFFBE-DEC4-4C41-A5BD-ADC7B88FB964}"/>
                </a:ext>
              </a:extLst>
            </p:cNvPr>
            <p:cNvCxnSpPr>
              <a:cxnSpLocks/>
            </p:cNvCxnSpPr>
            <p:nvPr/>
          </p:nvCxnSpPr>
          <p:spPr>
            <a:xfrm>
              <a:off x="6095997" y="3870110"/>
              <a:ext cx="0" cy="169545"/>
            </a:xfrm>
            <a:prstGeom prst="line">
              <a:avLst/>
            </a:prstGeom>
            <a:ln w="9525">
              <a:gradFill>
                <a:gsLst>
                  <a:gs pos="0">
                    <a:srgbClr val="07B5F0">
                      <a:alpha val="0"/>
                    </a:srgbClr>
                  </a:gs>
                  <a:gs pos="52000">
                    <a:srgbClr val="07B5F0">
                      <a:alpha val="60000"/>
                    </a:srgbClr>
                  </a:gs>
                  <a:gs pos="100000">
                    <a:srgbClr val="07B5F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xmlns="" id="{32A7C8D9-F4F7-4FF9-9ACB-AD3F7C219423}"/>
                </a:ext>
              </a:extLst>
            </p:cNvPr>
            <p:cNvCxnSpPr>
              <a:cxnSpLocks/>
            </p:cNvCxnSpPr>
            <p:nvPr/>
          </p:nvCxnSpPr>
          <p:spPr>
            <a:xfrm>
              <a:off x="5850729" y="3846195"/>
              <a:ext cx="0" cy="169545"/>
            </a:xfrm>
            <a:prstGeom prst="line">
              <a:avLst/>
            </a:prstGeom>
            <a:ln w="9525">
              <a:gradFill>
                <a:gsLst>
                  <a:gs pos="0">
                    <a:srgbClr val="07B5F0">
                      <a:alpha val="0"/>
                    </a:srgbClr>
                  </a:gs>
                  <a:gs pos="52000">
                    <a:srgbClr val="07B5F0">
                      <a:alpha val="60000"/>
                    </a:srgbClr>
                  </a:gs>
                  <a:gs pos="100000">
                    <a:srgbClr val="07B5F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>
              <a:extLst>
                <a:ext uri="{FF2B5EF4-FFF2-40B4-BE49-F238E27FC236}">
                  <a16:creationId xmlns:a16="http://schemas.microsoft.com/office/drawing/2014/main" xmlns="" id="{55A36D2A-242E-4E3C-90FA-54CBB8EBEEFD}"/>
                </a:ext>
              </a:extLst>
            </p:cNvPr>
            <p:cNvCxnSpPr>
              <a:cxnSpLocks/>
            </p:cNvCxnSpPr>
            <p:nvPr/>
          </p:nvCxnSpPr>
          <p:spPr>
            <a:xfrm>
              <a:off x="5605461" y="3846195"/>
              <a:ext cx="0" cy="169545"/>
            </a:xfrm>
            <a:prstGeom prst="line">
              <a:avLst/>
            </a:prstGeom>
            <a:ln w="9525">
              <a:gradFill>
                <a:gsLst>
                  <a:gs pos="0">
                    <a:srgbClr val="07B5F0">
                      <a:alpha val="0"/>
                    </a:srgbClr>
                  </a:gs>
                  <a:gs pos="52000">
                    <a:srgbClr val="07B5F0">
                      <a:alpha val="60000"/>
                    </a:srgbClr>
                  </a:gs>
                  <a:gs pos="100000">
                    <a:srgbClr val="07B5F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xmlns="" id="{0A389C01-8706-455C-9775-90E3B53E63D9}"/>
                </a:ext>
              </a:extLst>
            </p:cNvPr>
            <p:cNvGrpSpPr/>
            <p:nvPr/>
          </p:nvGrpSpPr>
          <p:grpSpPr>
            <a:xfrm>
              <a:off x="5973363" y="3862430"/>
              <a:ext cx="245268" cy="169545"/>
              <a:chOff x="5973363" y="3846195"/>
              <a:chExt cx="245268" cy="169545"/>
            </a:xfrm>
          </p:grpSpPr>
          <p:cxnSp>
            <p:nvCxnSpPr>
              <p:cNvPr id="115" name="直接连接符 114">
                <a:extLst>
                  <a:ext uri="{FF2B5EF4-FFF2-40B4-BE49-F238E27FC236}">
                    <a16:creationId xmlns:a16="http://schemas.microsoft.com/office/drawing/2014/main" xmlns="" id="{BC7EA6EB-7144-4810-89CE-8D2520DAC3B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73363" y="3846195"/>
                <a:ext cx="0" cy="169545"/>
              </a:xfrm>
              <a:prstGeom prst="line">
                <a:avLst/>
              </a:prstGeom>
              <a:ln w="9525">
                <a:gradFill>
                  <a:gsLst>
                    <a:gs pos="0">
                      <a:srgbClr val="07B5F0">
                        <a:alpha val="0"/>
                      </a:srgbClr>
                    </a:gs>
                    <a:gs pos="52000">
                      <a:srgbClr val="07B5F0">
                        <a:alpha val="60000"/>
                      </a:srgbClr>
                    </a:gs>
                    <a:gs pos="100000">
                      <a:srgbClr val="07B5F0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直接连接符 115">
                <a:extLst>
                  <a:ext uri="{FF2B5EF4-FFF2-40B4-BE49-F238E27FC236}">
                    <a16:creationId xmlns:a16="http://schemas.microsoft.com/office/drawing/2014/main" xmlns="" id="{968FD1BE-1CBD-4B39-8531-AA2063DD40C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18631" y="3846195"/>
                <a:ext cx="0" cy="169545"/>
              </a:xfrm>
              <a:prstGeom prst="line">
                <a:avLst/>
              </a:prstGeom>
              <a:ln w="9525">
                <a:gradFill>
                  <a:gsLst>
                    <a:gs pos="0">
                      <a:srgbClr val="07B5F0">
                        <a:alpha val="0"/>
                      </a:srgbClr>
                    </a:gs>
                    <a:gs pos="52000">
                      <a:srgbClr val="07B5F0">
                        <a:alpha val="60000"/>
                      </a:srgbClr>
                    </a:gs>
                    <a:gs pos="100000">
                      <a:srgbClr val="07B5F0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xmlns="" id="{DA64A7BA-7978-4384-AD99-1C13CF8118C1}"/>
                </a:ext>
              </a:extLst>
            </p:cNvPr>
            <p:cNvCxnSpPr>
              <a:cxnSpLocks/>
            </p:cNvCxnSpPr>
            <p:nvPr/>
          </p:nvCxnSpPr>
          <p:spPr>
            <a:xfrm>
              <a:off x="6341265" y="3846195"/>
              <a:ext cx="0" cy="169545"/>
            </a:xfrm>
            <a:prstGeom prst="line">
              <a:avLst/>
            </a:prstGeom>
            <a:ln w="9525">
              <a:gradFill>
                <a:gsLst>
                  <a:gs pos="0">
                    <a:srgbClr val="07B5F0">
                      <a:alpha val="0"/>
                    </a:srgbClr>
                  </a:gs>
                  <a:gs pos="52000">
                    <a:srgbClr val="07B5F0">
                      <a:alpha val="60000"/>
                    </a:srgbClr>
                  </a:gs>
                  <a:gs pos="100000">
                    <a:srgbClr val="07B5F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xmlns="" id="{307E1C94-B77D-4CD2-A1B3-0AAF1425CFB6}"/>
                </a:ext>
              </a:extLst>
            </p:cNvPr>
            <p:cNvCxnSpPr>
              <a:cxnSpLocks/>
            </p:cNvCxnSpPr>
            <p:nvPr/>
          </p:nvCxnSpPr>
          <p:spPr>
            <a:xfrm>
              <a:off x="6463899" y="3846195"/>
              <a:ext cx="0" cy="169545"/>
            </a:xfrm>
            <a:prstGeom prst="line">
              <a:avLst/>
            </a:prstGeom>
            <a:ln w="9525">
              <a:gradFill>
                <a:gsLst>
                  <a:gs pos="0">
                    <a:srgbClr val="07B5F0">
                      <a:alpha val="0"/>
                    </a:srgbClr>
                  </a:gs>
                  <a:gs pos="52000">
                    <a:srgbClr val="07B5F0">
                      <a:alpha val="60000"/>
                    </a:srgbClr>
                  </a:gs>
                  <a:gs pos="100000">
                    <a:srgbClr val="07B5F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xmlns="" id="{D0C315FB-4A1C-48B7-990A-4A0A9BE817C0}"/>
                </a:ext>
              </a:extLst>
            </p:cNvPr>
            <p:cNvGrpSpPr/>
            <p:nvPr/>
          </p:nvGrpSpPr>
          <p:grpSpPr>
            <a:xfrm>
              <a:off x="5728095" y="3834836"/>
              <a:ext cx="858438" cy="169545"/>
              <a:chOff x="5728095" y="3846195"/>
              <a:chExt cx="858438" cy="169545"/>
            </a:xfrm>
          </p:grpSpPr>
          <p:cxnSp>
            <p:nvCxnSpPr>
              <p:cNvPr id="113" name="直接连接符 112">
                <a:extLst>
                  <a:ext uri="{FF2B5EF4-FFF2-40B4-BE49-F238E27FC236}">
                    <a16:creationId xmlns:a16="http://schemas.microsoft.com/office/drawing/2014/main" xmlns="" id="{69AC5494-DA42-49F7-AFAD-3F6A0CB57C8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28095" y="3846195"/>
                <a:ext cx="0" cy="169545"/>
              </a:xfrm>
              <a:prstGeom prst="line">
                <a:avLst/>
              </a:prstGeom>
              <a:ln w="9525">
                <a:gradFill>
                  <a:gsLst>
                    <a:gs pos="0">
                      <a:srgbClr val="07B5F0">
                        <a:alpha val="0"/>
                      </a:srgbClr>
                    </a:gs>
                    <a:gs pos="52000">
                      <a:srgbClr val="07B5F0">
                        <a:alpha val="60000"/>
                      </a:srgbClr>
                    </a:gs>
                    <a:gs pos="100000">
                      <a:srgbClr val="07B5F0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>
                <a:extLst>
                  <a:ext uri="{FF2B5EF4-FFF2-40B4-BE49-F238E27FC236}">
                    <a16:creationId xmlns:a16="http://schemas.microsoft.com/office/drawing/2014/main" xmlns="" id="{4FFF081C-D9E4-4B72-B759-2CC51D9D1BE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86533" y="3846195"/>
                <a:ext cx="0" cy="169545"/>
              </a:xfrm>
              <a:prstGeom prst="line">
                <a:avLst/>
              </a:prstGeom>
              <a:ln w="9525">
                <a:gradFill>
                  <a:gsLst>
                    <a:gs pos="0">
                      <a:srgbClr val="07B5F0">
                        <a:alpha val="0"/>
                      </a:srgbClr>
                    </a:gs>
                    <a:gs pos="52000">
                      <a:srgbClr val="07B5F0">
                        <a:alpha val="60000"/>
                      </a:srgbClr>
                    </a:gs>
                    <a:gs pos="100000">
                      <a:srgbClr val="07B5F0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2" name="组合 101">
              <a:extLst>
                <a:ext uri="{FF2B5EF4-FFF2-40B4-BE49-F238E27FC236}">
                  <a16:creationId xmlns:a16="http://schemas.microsoft.com/office/drawing/2014/main" xmlns="" id="{2A0EA313-2CBB-4BA4-AFD1-4C649DB8447C}"/>
                </a:ext>
              </a:extLst>
            </p:cNvPr>
            <p:cNvGrpSpPr/>
            <p:nvPr/>
          </p:nvGrpSpPr>
          <p:grpSpPr>
            <a:xfrm>
              <a:off x="5482827" y="3815714"/>
              <a:ext cx="1226340" cy="169545"/>
              <a:chOff x="5482827" y="3846195"/>
              <a:chExt cx="1226340" cy="169545"/>
            </a:xfrm>
          </p:grpSpPr>
          <p:cxnSp>
            <p:nvCxnSpPr>
              <p:cNvPr id="111" name="直接连接符 110">
                <a:extLst>
                  <a:ext uri="{FF2B5EF4-FFF2-40B4-BE49-F238E27FC236}">
                    <a16:creationId xmlns:a16="http://schemas.microsoft.com/office/drawing/2014/main" xmlns="" id="{A7B530D0-420B-4E80-8FE7-140579D18D2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82827" y="3846195"/>
                <a:ext cx="0" cy="169545"/>
              </a:xfrm>
              <a:prstGeom prst="line">
                <a:avLst/>
              </a:prstGeom>
              <a:ln w="9525">
                <a:gradFill>
                  <a:gsLst>
                    <a:gs pos="0">
                      <a:srgbClr val="07B5F0">
                        <a:alpha val="0"/>
                      </a:srgbClr>
                    </a:gs>
                    <a:gs pos="52000">
                      <a:srgbClr val="07B5F0">
                        <a:alpha val="60000"/>
                      </a:srgbClr>
                    </a:gs>
                    <a:gs pos="100000">
                      <a:srgbClr val="07B5F0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111">
                <a:extLst>
                  <a:ext uri="{FF2B5EF4-FFF2-40B4-BE49-F238E27FC236}">
                    <a16:creationId xmlns:a16="http://schemas.microsoft.com/office/drawing/2014/main" xmlns="" id="{00E5BEAE-2E23-4BD9-96DC-F4A5062CC9E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09167" y="3846195"/>
                <a:ext cx="0" cy="169545"/>
              </a:xfrm>
              <a:prstGeom prst="line">
                <a:avLst/>
              </a:prstGeom>
              <a:ln w="9525">
                <a:gradFill>
                  <a:gsLst>
                    <a:gs pos="0">
                      <a:srgbClr val="07B5F0">
                        <a:alpha val="0"/>
                      </a:srgbClr>
                    </a:gs>
                    <a:gs pos="52000">
                      <a:srgbClr val="07B5F0">
                        <a:alpha val="60000"/>
                      </a:srgbClr>
                    </a:gs>
                    <a:gs pos="100000">
                      <a:srgbClr val="07B5F0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xmlns="" id="{2EC83389-E530-4F27-AD3C-7A2905F7C587}"/>
                </a:ext>
              </a:extLst>
            </p:cNvPr>
            <p:cNvCxnSpPr>
              <a:cxnSpLocks/>
            </p:cNvCxnSpPr>
            <p:nvPr/>
          </p:nvCxnSpPr>
          <p:spPr>
            <a:xfrm>
              <a:off x="5360193" y="3796815"/>
              <a:ext cx="0" cy="169545"/>
            </a:xfrm>
            <a:prstGeom prst="line">
              <a:avLst/>
            </a:prstGeom>
            <a:ln w="9525">
              <a:gradFill>
                <a:gsLst>
                  <a:gs pos="0">
                    <a:srgbClr val="07B5F0">
                      <a:alpha val="0"/>
                    </a:srgbClr>
                  </a:gs>
                  <a:gs pos="52000">
                    <a:srgbClr val="07B5F0">
                      <a:alpha val="60000"/>
                    </a:srgbClr>
                  </a:gs>
                  <a:gs pos="100000">
                    <a:srgbClr val="07B5F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xmlns="" id="{9129E0CF-4FAE-41F4-88EB-D76AA9FB9A87}"/>
                </a:ext>
              </a:extLst>
            </p:cNvPr>
            <p:cNvCxnSpPr>
              <a:cxnSpLocks/>
            </p:cNvCxnSpPr>
            <p:nvPr/>
          </p:nvCxnSpPr>
          <p:spPr>
            <a:xfrm>
              <a:off x="6831801" y="3796815"/>
              <a:ext cx="0" cy="169545"/>
            </a:xfrm>
            <a:prstGeom prst="line">
              <a:avLst/>
            </a:prstGeom>
            <a:ln w="9525">
              <a:gradFill>
                <a:gsLst>
                  <a:gs pos="0">
                    <a:srgbClr val="07B5F0">
                      <a:alpha val="0"/>
                    </a:srgbClr>
                  </a:gs>
                  <a:gs pos="52000">
                    <a:srgbClr val="07B5F0">
                      <a:alpha val="60000"/>
                    </a:srgbClr>
                  </a:gs>
                  <a:gs pos="100000">
                    <a:srgbClr val="07B5F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xmlns="" id="{DA3FB48E-2B4F-4C3C-961D-0F5F80598BAA}"/>
                </a:ext>
              </a:extLst>
            </p:cNvPr>
            <p:cNvGrpSpPr/>
            <p:nvPr/>
          </p:nvGrpSpPr>
          <p:grpSpPr>
            <a:xfrm>
              <a:off x="5237559" y="3756762"/>
              <a:ext cx="1716876" cy="169545"/>
              <a:chOff x="5237559" y="3846195"/>
              <a:chExt cx="1716876" cy="169545"/>
            </a:xfrm>
          </p:grpSpPr>
          <p:cxnSp>
            <p:nvCxnSpPr>
              <p:cNvPr id="109" name="直接连接符 108">
                <a:extLst>
                  <a:ext uri="{FF2B5EF4-FFF2-40B4-BE49-F238E27FC236}">
                    <a16:creationId xmlns:a16="http://schemas.microsoft.com/office/drawing/2014/main" xmlns="" id="{22B80D22-2757-44B2-8EA4-62B2EC34D40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37559" y="3846195"/>
                <a:ext cx="0" cy="169545"/>
              </a:xfrm>
              <a:prstGeom prst="line">
                <a:avLst/>
              </a:prstGeom>
              <a:ln w="9525">
                <a:gradFill>
                  <a:gsLst>
                    <a:gs pos="0">
                      <a:srgbClr val="07B5F0">
                        <a:alpha val="0"/>
                      </a:srgbClr>
                    </a:gs>
                    <a:gs pos="52000">
                      <a:srgbClr val="07B5F0">
                        <a:alpha val="60000"/>
                      </a:srgbClr>
                    </a:gs>
                    <a:gs pos="100000">
                      <a:srgbClr val="07B5F0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>
                <a:extLst>
                  <a:ext uri="{FF2B5EF4-FFF2-40B4-BE49-F238E27FC236}">
                    <a16:creationId xmlns:a16="http://schemas.microsoft.com/office/drawing/2014/main" xmlns="" id="{3DABBC6C-3E4F-4740-A6D1-A9BD9A04600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54435" y="3846195"/>
                <a:ext cx="0" cy="169545"/>
              </a:xfrm>
              <a:prstGeom prst="line">
                <a:avLst/>
              </a:prstGeom>
              <a:ln w="9525">
                <a:gradFill>
                  <a:gsLst>
                    <a:gs pos="0">
                      <a:srgbClr val="07B5F0">
                        <a:alpha val="0"/>
                      </a:srgbClr>
                    </a:gs>
                    <a:gs pos="52000">
                      <a:srgbClr val="07B5F0">
                        <a:alpha val="60000"/>
                      </a:srgbClr>
                    </a:gs>
                    <a:gs pos="100000">
                      <a:srgbClr val="07B5F0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6" name="组合 105">
              <a:extLst>
                <a:ext uri="{FF2B5EF4-FFF2-40B4-BE49-F238E27FC236}">
                  <a16:creationId xmlns:a16="http://schemas.microsoft.com/office/drawing/2014/main" xmlns="" id="{95D4E0D8-9E83-413F-BCAA-12FAE002B64C}"/>
                </a:ext>
              </a:extLst>
            </p:cNvPr>
            <p:cNvGrpSpPr/>
            <p:nvPr/>
          </p:nvGrpSpPr>
          <p:grpSpPr>
            <a:xfrm>
              <a:off x="5114925" y="3706226"/>
              <a:ext cx="1962150" cy="169545"/>
              <a:chOff x="5114925" y="3846195"/>
              <a:chExt cx="1962150" cy="169545"/>
            </a:xfrm>
          </p:grpSpPr>
          <p:cxnSp>
            <p:nvCxnSpPr>
              <p:cNvPr id="107" name="直接连接符 106">
                <a:extLst>
                  <a:ext uri="{FF2B5EF4-FFF2-40B4-BE49-F238E27FC236}">
                    <a16:creationId xmlns:a16="http://schemas.microsoft.com/office/drawing/2014/main" xmlns="" id="{E7B9E00E-8883-4A4A-BB98-C8421CCAFA7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14925" y="3846195"/>
                <a:ext cx="0" cy="169545"/>
              </a:xfrm>
              <a:prstGeom prst="line">
                <a:avLst/>
              </a:prstGeom>
              <a:ln w="9525">
                <a:gradFill>
                  <a:gsLst>
                    <a:gs pos="0">
                      <a:srgbClr val="07B5F0">
                        <a:alpha val="0"/>
                      </a:srgbClr>
                    </a:gs>
                    <a:gs pos="52000">
                      <a:srgbClr val="07B5F0">
                        <a:alpha val="60000"/>
                      </a:srgbClr>
                    </a:gs>
                    <a:gs pos="100000">
                      <a:srgbClr val="07B5F0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>
                <a:extLst>
                  <a:ext uri="{FF2B5EF4-FFF2-40B4-BE49-F238E27FC236}">
                    <a16:creationId xmlns:a16="http://schemas.microsoft.com/office/drawing/2014/main" xmlns="" id="{BB7691F3-B89F-4AB6-B101-9ACD1BEF939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77075" y="3846195"/>
                <a:ext cx="0" cy="169545"/>
              </a:xfrm>
              <a:prstGeom prst="line">
                <a:avLst/>
              </a:prstGeom>
              <a:ln w="9525">
                <a:gradFill>
                  <a:gsLst>
                    <a:gs pos="0">
                      <a:srgbClr val="07B5F0">
                        <a:alpha val="0"/>
                      </a:srgbClr>
                    </a:gs>
                    <a:gs pos="52000">
                      <a:srgbClr val="07B5F0">
                        <a:alpha val="60000"/>
                      </a:srgbClr>
                    </a:gs>
                    <a:gs pos="100000">
                      <a:srgbClr val="07B5F0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xmlns="" id="{8A7252CF-4D9A-492D-BE5E-CFB58ECCFE50}"/>
              </a:ext>
            </a:extLst>
          </p:cNvPr>
          <p:cNvGrpSpPr/>
          <p:nvPr/>
        </p:nvGrpSpPr>
        <p:grpSpPr>
          <a:xfrm>
            <a:off x="1107146" y="4148044"/>
            <a:ext cx="2700039" cy="1447135"/>
            <a:chOff x="876635" y="2196604"/>
            <a:chExt cx="2700039" cy="1447135"/>
          </a:xfrm>
        </p:grpSpPr>
        <p:sp>
          <p:nvSpPr>
            <p:cNvPr id="118" name="箭头: 下 117">
              <a:extLst>
                <a:ext uri="{FF2B5EF4-FFF2-40B4-BE49-F238E27FC236}">
                  <a16:creationId xmlns:a16="http://schemas.microsoft.com/office/drawing/2014/main" xmlns="" id="{59F19610-3DCF-48D9-8CC1-2046663948CA}"/>
                </a:ext>
              </a:extLst>
            </p:cNvPr>
            <p:cNvSpPr/>
            <p:nvPr/>
          </p:nvSpPr>
          <p:spPr>
            <a:xfrm rot="10800000">
              <a:off x="3535483" y="3103739"/>
              <a:ext cx="41191" cy="540000"/>
            </a:xfrm>
            <a:prstGeom prst="downArrow">
              <a:avLst/>
            </a:prstGeom>
            <a:gradFill>
              <a:gsLst>
                <a:gs pos="0">
                  <a:srgbClr val="0BD0D9">
                    <a:lumMod val="60000"/>
                    <a:lumOff val="40000"/>
                    <a:alpha val="0"/>
                  </a:srgbClr>
                </a:gs>
                <a:gs pos="100000">
                  <a:srgbClr val="0BD0D9">
                    <a:lumMod val="60000"/>
                    <a:lumOff val="4000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9" name="箭头: 下 118">
              <a:extLst>
                <a:ext uri="{FF2B5EF4-FFF2-40B4-BE49-F238E27FC236}">
                  <a16:creationId xmlns:a16="http://schemas.microsoft.com/office/drawing/2014/main" xmlns="" id="{9445DAF7-7AE2-4534-8163-1DBB9E9962F8}"/>
                </a:ext>
              </a:extLst>
            </p:cNvPr>
            <p:cNvSpPr/>
            <p:nvPr/>
          </p:nvSpPr>
          <p:spPr>
            <a:xfrm rot="10800000">
              <a:off x="3296405" y="2540223"/>
              <a:ext cx="41191" cy="720000"/>
            </a:xfrm>
            <a:prstGeom prst="downArrow">
              <a:avLst/>
            </a:prstGeom>
            <a:gradFill>
              <a:gsLst>
                <a:gs pos="0">
                  <a:srgbClr val="0BD0D9">
                    <a:lumMod val="60000"/>
                    <a:lumOff val="40000"/>
                    <a:alpha val="0"/>
                  </a:srgbClr>
                </a:gs>
                <a:gs pos="100000">
                  <a:srgbClr val="0BD0D9">
                    <a:lumMod val="60000"/>
                    <a:lumOff val="4000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0" name="箭头: 下 119">
              <a:extLst>
                <a:ext uri="{FF2B5EF4-FFF2-40B4-BE49-F238E27FC236}">
                  <a16:creationId xmlns:a16="http://schemas.microsoft.com/office/drawing/2014/main" xmlns="" id="{2B37EFA8-EEE1-4233-A17A-944C7D64A451}"/>
                </a:ext>
              </a:extLst>
            </p:cNvPr>
            <p:cNvSpPr/>
            <p:nvPr/>
          </p:nvSpPr>
          <p:spPr>
            <a:xfrm rot="10800000">
              <a:off x="1160631" y="2196604"/>
              <a:ext cx="41191" cy="720000"/>
            </a:xfrm>
            <a:prstGeom prst="downArrow">
              <a:avLst/>
            </a:prstGeom>
            <a:gradFill>
              <a:gsLst>
                <a:gs pos="0">
                  <a:srgbClr val="0BD0D9">
                    <a:lumMod val="60000"/>
                    <a:lumOff val="40000"/>
                    <a:alpha val="0"/>
                  </a:srgbClr>
                </a:gs>
                <a:gs pos="100000">
                  <a:srgbClr val="0BD0D9">
                    <a:lumMod val="60000"/>
                    <a:lumOff val="4000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1" name="箭头: 下 120">
              <a:extLst>
                <a:ext uri="{FF2B5EF4-FFF2-40B4-BE49-F238E27FC236}">
                  <a16:creationId xmlns:a16="http://schemas.microsoft.com/office/drawing/2014/main" xmlns="" id="{FC774229-3434-4537-A82B-FF2C8BE583D0}"/>
                </a:ext>
              </a:extLst>
            </p:cNvPr>
            <p:cNvSpPr/>
            <p:nvPr/>
          </p:nvSpPr>
          <p:spPr>
            <a:xfrm rot="10800000">
              <a:off x="876635" y="2790117"/>
              <a:ext cx="41191" cy="720000"/>
            </a:xfrm>
            <a:prstGeom prst="downArrow">
              <a:avLst/>
            </a:prstGeom>
            <a:gradFill>
              <a:gsLst>
                <a:gs pos="0">
                  <a:srgbClr val="0BD0D9">
                    <a:lumMod val="60000"/>
                    <a:lumOff val="40000"/>
                    <a:alpha val="0"/>
                  </a:srgbClr>
                </a:gs>
                <a:gs pos="100000">
                  <a:srgbClr val="0BD0D9">
                    <a:lumMod val="60000"/>
                    <a:lumOff val="4000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22" name="图形 181">
            <a:extLst>
              <a:ext uri="{FF2B5EF4-FFF2-40B4-BE49-F238E27FC236}">
                <a16:creationId xmlns:a16="http://schemas.microsoft.com/office/drawing/2014/main" xmlns="" id="{A358DFEF-A352-4733-8ADE-845E97626F83}"/>
              </a:ext>
            </a:extLst>
          </p:cNvPr>
          <p:cNvSpPr/>
          <p:nvPr/>
        </p:nvSpPr>
        <p:spPr>
          <a:xfrm>
            <a:off x="9190300" y="4046574"/>
            <a:ext cx="990918" cy="1041636"/>
          </a:xfrm>
          <a:custGeom>
            <a:avLst/>
            <a:gdLst>
              <a:gd name="connsiteX0" fmla="*/ 54384 w 524442"/>
              <a:gd name="connsiteY0" fmla="*/ 518797 h 607851"/>
              <a:gd name="connsiteX1" fmla="*/ 56921 w 524442"/>
              <a:gd name="connsiteY1" fmla="*/ 518797 h 607851"/>
              <a:gd name="connsiteX2" fmla="*/ 182026 w 524442"/>
              <a:gd name="connsiteY2" fmla="*/ 518797 h 607851"/>
              <a:gd name="connsiteX3" fmla="*/ 342416 w 524442"/>
              <a:gd name="connsiteY3" fmla="*/ 518797 h 607851"/>
              <a:gd name="connsiteX4" fmla="*/ 467521 w 524442"/>
              <a:gd name="connsiteY4" fmla="*/ 518797 h 607851"/>
              <a:gd name="connsiteX5" fmla="*/ 470058 w 524442"/>
              <a:gd name="connsiteY5" fmla="*/ 518797 h 607851"/>
              <a:gd name="connsiteX6" fmla="*/ 486619 w 524442"/>
              <a:gd name="connsiteY6" fmla="*/ 535341 h 607851"/>
              <a:gd name="connsiteX7" fmla="*/ 486619 w 524442"/>
              <a:gd name="connsiteY7" fmla="*/ 591307 h 607851"/>
              <a:gd name="connsiteX8" fmla="*/ 470058 w 524442"/>
              <a:gd name="connsiteY8" fmla="*/ 607851 h 607851"/>
              <a:gd name="connsiteX9" fmla="*/ 54384 w 524442"/>
              <a:gd name="connsiteY9" fmla="*/ 607851 h 607851"/>
              <a:gd name="connsiteX10" fmla="*/ 37823 w 524442"/>
              <a:gd name="connsiteY10" fmla="*/ 591307 h 607851"/>
              <a:gd name="connsiteX11" fmla="*/ 37823 w 524442"/>
              <a:gd name="connsiteY11" fmla="*/ 535341 h 607851"/>
              <a:gd name="connsiteX12" fmla="*/ 54384 w 524442"/>
              <a:gd name="connsiteY12" fmla="*/ 518797 h 607851"/>
              <a:gd name="connsiteX13" fmla="*/ 355607 w 524442"/>
              <a:gd name="connsiteY13" fmla="*/ 287091 h 607851"/>
              <a:gd name="connsiteX14" fmla="*/ 306900 w 524442"/>
              <a:gd name="connsiteY14" fmla="*/ 335734 h 607851"/>
              <a:gd name="connsiteX15" fmla="*/ 355607 w 524442"/>
              <a:gd name="connsiteY15" fmla="*/ 384451 h 607851"/>
              <a:gd name="connsiteX16" fmla="*/ 404389 w 524442"/>
              <a:gd name="connsiteY16" fmla="*/ 335734 h 607851"/>
              <a:gd name="connsiteX17" fmla="*/ 355607 w 524442"/>
              <a:gd name="connsiteY17" fmla="*/ 287091 h 607851"/>
              <a:gd name="connsiteX18" fmla="*/ 175845 w 524442"/>
              <a:gd name="connsiteY18" fmla="*/ 287091 h 607851"/>
              <a:gd name="connsiteX19" fmla="*/ 127063 w 524442"/>
              <a:gd name="connsiteY19" fmla="*/ 335734 h 607851"/>
              <a:gd name="connsiteX20" fmla="*/ 175845 w 524442"/>
              <a:gd name="connsiteY20" fmla="*/ 384451 h 607851"/>
              <a:gd name="connsiteX21" fmla="*/ 224553 w 524442"/>
              <a:gd name="connsiteY21" fmla="*/ 335734 h 607851"/>
              <a:gd name="connsiteX22" fmla="*/ 175845 w 524442"/>
              <a:gd name="connsiteY22" fmla="*/ 287091 h 607851"/>
              <a:gd name="connsiteX23" fmla="*/ 466861 w 524442"/>
              <a:gd name="connsiteY23" fmla="*/ 277605 h 607851"/>
              <a:gd name="connsiteX24" fmla="*/ 490207 w 524442"/>
              <a:gd name="connsiteY24" fmla="*/ 277605 h 607851"/>
              <a:gd name="connsiteX25" fmla="*/ 524442 w 524442"/>
              <a:gd name="connsiteY25" fmla="*/ 311731 h 607851"/>
              <a:gd name="connsiteX26" fmla="*/ 524442 w 524442"/>
              <a:gd name="connsiteY26" fmla="*/ 378046 h 607851"/>
              <a:gd name="connsiteX27" fmla="*/ 490207 w 524442"/>
              <a:gd name="connsiteY27" fmla="*/ 412173 h 607851"/>
              <a:gd name="connsiteX28" fmla="*/ 467532 w 524442"/>
              <a:gd name="connsiteY28" fmla="*/ 412173 h 607851"/>
              <a:gd name="connsiteX29" fmla="*/ 467532 w 524442"/>
              <a:gd name="connsiteY29" fmla="*/ 294295 h 607851"/>
              <a:gd name="connsiteX30" fmla="*/ 466861 w 524442"/>
              <a:gd name="connsiteY30" fmla="*/ 277605 h 607851"/>
              <a:gd name="connsiteX31" fmla="*/ 34235 w 524442"/>
              <a:gd name="connsiteY31" fmla="*/ 277605 h 607851"/>
              <a:gd name="connsiteX32" fmla="*/ 57581 w 524442"/>
              <a:gd name="connsiteY32" fmla="*/ 277605 h 607851"/>
              <a:gd name="connsiteX33" fmla="*/ 56910 w 524442"/>
              <a:gd name="connsiteY33" fmla="*/ 294295 h 607851"/>
              <a:gd name="connsiteX34" fmla="*/ 56910 w 524442"/>
              <a:gd name="connsiteY34" fmla="*/ 412173 h 607851"/>
              <a:gd name="connsiteX35" fmla="*/ 34235 w 524442"/>
              <a:gd name="connsiteY35" fmla="*/ 412173 h 607851"/>
              <a:gd name="connsiteX36" fmla="*/ 0 w 524442"/>
              <a:gd name="connsiteY36" fmla="*/ 378046 h 607851"/>
              <a:gd name="connsiteX37" fmla="*/ 0 w 524442"/>
              <a:gd name="connsiteY37" fmla="*/ 311731 h 607851"/>
              <a:gd name="connsiteX38" fmla="*/ 34235 w 524442"/>
              <a:gd name="connsiteY38" fmla="*/ 277605 h 607851"/>
              <a:gd name="connsiteX39" fmla="*/ 262221 w 524442"/>
              <a:gd name="connsiteY39" fmla="*/ 0 h 607851"/>
              <a:gd name="connsiteX40" fmla="*/ 306900 w 524442"/>
              <a:gd name="connsiteY40" fmla="*/ 44620 h 607851"/>
              <a:gd name="connsiteX41" fmla="*/ 284299 w 524442"/>
              <a:gd name="connsiteY41" fmla="*/ 83356 h 607851"/>
              <a:gd name="connsiteX42" fmla="*/ 284299 w 524442"/>
              <a:gd name="connsiteY42" fmla="*/ 90433 h 607851"/>
              <a:gd name="connsiteX43" fmla="*/ 284299 w 524442"/>
              <a:gd name="connsiteY43" fmla="*/ 103618 h 607851"/>
              <a:gd name="connsiteX44" fmla="*/ 284299 w 524442"/>
              <a:gd name="connsiteY44" fmla="*/ 116803 h 607851"/>
              <a:gd name="connsiteX45" fmla="*/ 440566 w 524442"/>
              <a:gd name="connsiteY45" fmla="*/ 277928 h 607851"/>
              <a:gd name="connsiteX46" fmla="*/ 441386 w 524442"/>
              <a:gd name="connsiteY46" fmla="*/ 294316 h 607851"/>
              <a:gd name="connsiteX47" fmla="*/ 441386 w 524442"/>
              <a:gd name="connsiteY47" fmla="*/ 412013 h 607851"/>
              <a:gd name="connsiteX48" fmla="*/ 441386 w 524442"/>
              <a:gd name="connsiteY48" fmla="*/ 492688 h 607851"/>
              <a:gd name="connsiteX49" fmla="*/ 342405 w 524442"/>
              <a:gd name="connsiteY49" fmla="*/ 492688 h 607851"/>
              <a:gd name="connsiteX50" fmla="*/ 342405 w 524442"/>
              <a:gd name="connsiteY50" fmla="*/ 454697 h 607851"/>
              <a:gd name="connsiteX51" fmla="*/ 322788 w 524442"/>
              <a:gd name="connsiteY51" fmla="*/ 435106 h 607851"/>
              <a:gd name="connsiteX52" fmla="*/ 201653 w 524442"/>
              <a:gd name="connsiteY52" fmla="*/ 435106 h 607851"/>
              <a:gd name="connsiteX53" fmla="*/ 182036 w 524442"/>
              <a:gd name="connsiteY53" fmla="*/ 454697 h 607851"/>
              <a:gd name="connsiteX54" fmla="*/ 182036 w 524442"/>
              <a:gd name="connsiteY54" fmla="*/ 492688 h 607851"/>
              <a:gd name="connsiteX55" fmla="*/ 83055 w 524442"/>
              <a:gd name="connsiteY55" fmla="*/ 492688 h 607851"/>
              <a:gd name="connsiteX56" fmla="*/ 83055 w 524442"/>
              <a:gd name="connsiteY56" fmla="*/ 411939 h 607851"/>
              <a:gd name="connsiteX57" fmla="*/ 83055 w 524442"/>
              <a:gd name="connsiteY57" fmla="*/ 294316 h 607851"/>
              <a:gd name="connsiteX58" fmla="*/ 83801 w 524442"/>
              <a:gd name="connsiteY58" fmla="*/ 278003 h 607851"/>
              <a:gd name="connsiteX59" fmla="*/ 240142 w 524442"/>
              <a:gd name="connsiteY59" fmla="*/ 116803 h 607851"/>
              <a:gd name="connsiteX60" fmla="*/ 240142 w 524442"/>
              <a:gd name="connsiteY60" fmla="*/ 103618 h 607851"/>
              <a:gd name="connsiteX61" fmla="*/ 240142 w 524442"/>
              <a:gd name="connsiteY61" fmla="*/ 90433 h 607851"/>
              <a:gd name="connsiteX62" fmla="*/ 240142 w 524442"/>
              <a:gd name="connsiteY62" fmla="*/ 83356 h 607851"/>
              <a:gd name="connsiteX63" fmla="*/ 217541 w 524442"/>
              <a:gd name="connsiteY63" fmla="*/ 44620 h 607851"/>
              <a:gd name="connsiteX64" fmla="*/ 262221 w 524442"/>
              <a:gd name="connsiteY64" fmla="*/ 0 h 607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524442" h="607851">
                <a:moveTo>
                  <a:pt x="54384" y="518797"/>
                </a:moveTo>
                <a:lnTo>
                  <a:pt x="56921" y="518797"/>
                </a:lnTo>
                <a:lnTo>
                  <a:pt x="182026" y="518797"/>
                </a:lnTo>
                <a:lnTo>
                  <a:pt x="342416" y="518797"/>
                </a:lnTo>
                <a:lnTo>
                  <a:pt x="467521" y="518797"/>
                </a:lnTo>
                <a:lnTo>
                  <a:pt x="470058" y="518797"/>
                </a:lnTo>
                <a:cubicBezTo>
                  <a:pt x="479159" y="518797"/>
                  <a:pt x="486619" y="526175"/>
                  <a:pt x="486619" y="535341"/>
                </a:cubicBezTo>
                <a:lnTo>
                  <a:pt x="486619" y="591307"/>
                </a:lnTo>
                <a:cubicBezTo>
                  <a:pt x="486619" y="600474"/>
                  <a:pt x="479159" y="607851"/>
                  <a:pt x="470058" y="607851"/>
                </a:cubicBezTo>
                <a:lnTo>
                  <a:pt x="54384" y="607851"/>
                </a:lnTo>
                <a:cubicBezTo>
                  <a:pt x="45283" y="607851"/>
                  <a:pt x="37823" y="600474"/>
                  <a:pt x="37823" y="591307"/>
                </a:cubicBezTo>
                <a:lnTo>
                  <a:pt x="37823" y="535341"/>
                </a:lnTo>
                <a:cubicBezTo>
                  <a:pt x="37823" y="526175"/>
                  <a:pt x="45283" y="518797"/>
                  <a:pt x="54384" y="518797"/>
                </a:cubicBezTo>
                <a:close/>
                <a:moveTo>
                  <a:pt x="355607" y="287091"/>
                </a:moveTo>
                <a:cubicBezTo>
                  <a:pt x="328680" y="287091"/>
                  <a:pt x="306900" y="308842"/>
                  <a:pt x="306900" y="335734"/>
                </a:cubicBezTo>
                <a:cubicBezTo>
                  <a:pt x="306900" y="362625"/>
                  <a:pt x="328680" y="384451"/>
                  <a:pt x="355607" y="384451"/>
                </a:cubicBezTo>
                <a:cubicBezTo>
                  <a:pt x="382534" y="384451"/>
                  <a:pt x="404389" y="362625"/>
                  <a:pt x="404389" y="335734"/>
                </a:cubicBezTo>
                <a:cubicBezTo>
                  <a:pt x="404389" y="308842"/>
                  <a:pt x="382534" y="287091"/>
                  <a:pt x="355607" y="287091"/>
                </a:cubicBezTo>
                <a:close/>
                <a:moveTo>
                  <a:pt x="175845" y="287091"/>
                </a:moveTo>
                <a:cubicBezTo>
                  <a:pt x="148918" y="287091"/>
                  <a:pt x="127063" y="308842"/>
                  <a:pt x="127063" y="335734"/>
                </a:cubicBezTo>
                <a:cubicBezTo>
                  <a:pt x="127063" y="362625"/>
                  <a:pt x="148918" y="384451"/>
                  <a:pt x="175845" y="384451"/>
                </a:cubicBezTo>
                <a:cubicBezTo>
                  <a:pt x="202772" y="384451"/>
                  <a:pt x="224553" y="362625"/>
                  <a:pt x="224553" y="335734"/>
                </a:cubicBezTo>
                <a:cubicBezTo>
                  <a:pt x="224553" y="308842"/>
                  <a:pt x="202772" y="287091"/>
                  <a:pt x="175845" y="287091"/>
                </a:cubicBezTo>
                <a:close/>
                <a:moveTo>
                  <a:pt x="466861" y="277605"/>
                </a:moveTo>
                <a:lnTo>
                  <a:pt x="490207" y="277605"/>
                </a:lnTo>
                <a:cubicBezTo>
                  <a:pt x="509152" y="277605"/>
                  <a:pt x="524442" y="292880"/>
                  <a:pt x="524442" y="311731"/>
                </a:cubicBezTo>
                <a:lnTo>
                  <a:pt x="524442" y="378046"/>
                </a:lnTo>
                <a:cubicBezTo>
                  <a:pt x="524442" y="396898"/>
                  <a:pt x="509152" y="412173"/>
                  <a:pt x="490207" y="412173"/>
                </a:cubicBezTo>
                <a:lnTo>
                  <a:pt x="467532" y="412173"/>
                </a:lnTo>
                <a:lnTo>
                  <a:pt x="467532" y="294295"/>
                </a:lnTo>
                <a:cubicBezTo>
                  <a:pt x="467532" y="288707"/>
                  <a:pt x="467309" y="283119"/>
                  <a:pt x="466861" y="277605"/>
                </a:cubicBezTo>
                <a:close/>
                <a:moveTo>
                  <a:pt x="34235" y="277605"/>
                </a:moveTo>
                <a:lnTo>
                  <a:pt x="57581" y="277605"/>
                </a:lnTo>
                <a:cubicBezTo>
                  <a:pt x="57133" y="283119"/>
                  <a:pt x="56910" y="288707"/>
                  <a:pt x="56910" y="294295"/>
                </a:cubicBezTo>
                <a:lnTo>
                  <a:pt x="56910" y="412173"/>
                </a:lnTo>
                <a:lnTo>
                  <a:pt x="34235" y="412173"/>
                </a:lnTo>
                <a:cubicBezTo>
                  <a:pt x="15290" y="412173"/>
                  <a:pt x="0" y="396898"/>
                  <a:pt x="0" y="378046"/>
                </a:cubicBezTo>
                <a:lnTo>
                  <a:pt x="0" y="311731"/>
                </a:lnTo>
                <a:cubicBezTo>
                  <a:pt x="0" y="292880"/>
                  <a:pt x="15290" y="277605"/>
                  <a:pt x="34235" y="277605"/>
                </a:cubicBezTo>
                <a:close/>
                <a:moveTo>
                  <a:pt x="262221" y="0"/>
                </a:moveTo>
                <a:cubicBezTo>
                  <a:pt x="286910" y="0"/>
                  <a:pt x="306900" y="19964"/>
                  <a:pt x="306900" y="44620"/>
                </a:cubicBezTo>
                <a:cubicBezTo>
                  <a:pt x="306900" y="61232"/>
                  <a:pt x="297800" y="75683"/>
                  <a:pt x="284299" y="83356"/>
                </a:cubicBezTo>
                <a:lnTo>
                  <a:pt x="284299" y="90433"/>
                </a:lnTo>
                <a:lnTo>
                  <a:pt x="284299" y="103618"/>
                </a:lnTo>
                <a:lnTo>
                  <a:pt x="284299" y="116803"/>
                </a:lnTo>
                <a:cubicBezTo>
                  <a:pt x="367467" y="127008"/>
                  <a:pt x="432957" y="194051"/>
                  <a:pt x="440566" y="277928"/>
                </a:cubicBezTo>
                <a:cubicBezTo>
                  <a:pt x="441088" y="283292"/>
                  <a:pt x="441386" y="288804"/>
                  <a:pt x="441386" y="294316"/>
                </a:cubicBezTo>
                <a:lnTo>
                  <a:pt x="441386" y="412013"/>
                </a:lnTo>
                <a:lnTo>
                  <a:pt x="441386" y="492688"/>
                </a:lnTo>
                <a:lnTo>
                  <a:pt x="342405" y="492688"/>
                </a:lnTo>
                <a:lnTo>
                  <a:pt x="342405" y="454697"/>
                </a:lnTo>
                <a:cubicBezTo>
                  <a:pt x="342405" y="443896"/>
                  <a:pt x="333603" y="435106"/>
                  <a:pt x="322788" y="435106"/>
                </a:cubicBezTo>
                <a:lnTo>
                  <a:pt x="201653" y="435106"/>
                </a:lnTo>
                <a:cubicBezTo>
                  <a:pt x="190838" y="435106"/>
                  <a:pt x="182036" y="443896"/>
                  <a:pt x="182036" y="454697"/>
                </a:cubicBezTo>
                <a:lnTo>
                  <a:pt x="182036" y="492688"/>
                </a:lnTo>
                <a:lnTo>
                  <a:pt x="83055" y="492688"/>
                </a:lnTo>
                <a:lnTo>
                  <a:pt x="83055" y="411939"/>
                </a:lnTo>
                <a:lnTo>
                  <a:pt x="83055" y="294316"/>
                </a:lnTo>
                <a:cubicBezTo>
                  <a:pt x="83055" y="288804"/>
                  <a:pt x="83353" y="283366"/>
                  <a:pt x="83801" y="278003"/>
                </a:cubicBezTo>
                <a:cubicBezTo>
                  <a:pt x="91409" y="194125"/>
                  <a:pt x="156974" y="127008"/>
                  <a:pt x="240142" y="116803"/>
                </a:cubicBezTo>
                <a:lnTo>
                  <a:pt x="240142" y="103618"/>
                </a:lnTo>
                <a:lnTo>
                  <a:pt x="240142" y="90433"/>
                </a:lnTo>
                <a:lnTo>
                  <a:pt x="240142" y="83356"/>
                </a:lnTo>
                <a:cubicBezTo>
                  <a:pt x="226641" y="75683"/>
                  <a:pt x="217541" y="61232"/>
                  <a:pt x="217541" y="44620"/>
                </a:cubicBezTo>
                <a:cubicBezTo>
                  <a:pt x="217541" y="19964"/>
                  <a:pt x="237531" y="0"/>
                  <a:pt x="262221" y="0"/>
                </a:cubicBezTo>
                <a:close/>
              </a:path>
            </a:pathLst>
          </a:custGeom>
          <a:gradFill>
            <a:gsLst>
              <a:gs pos="0">
                <a:srgbClr val="E30283">
                  <a:alpha val="17000"/>
                </a:srgbClr>
              </a:gs>
              <a:gs pos="100000">
                <a:srgbClr val="E30283">
                  <a:alpha val="0"/>
                </a:srgbClr>
              </a:gs>
            </a:gsLst>
            <a:lin ang="5400000" scaled="0"/>
          </a:gradFill>
          <a:ln w="9525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23" name="组合 122">
            <a:extLst>
              <a:ext uri="{FF2B5EF4-FFF2-40B4-BE49-F238E27FC236}">
                <a16:creationId xmlns:a16="http://schemas.microsoft.com/office/drawing/2014/main" xmlns="" id="{B7A20822-B61B-4062-9D33-C32C7793ADC4}"/>
              </a:ext>
            </a:extLst>
          </p:cNvPr>
          <p:cNvGrpSpPr/>
          <p:nvPr/>
        </p:nvGrpSpPr>
        <p:grpSpPr>
          <a:xfrm>
            <a:off x="8258175" y="5090790"/>
            <a:ext cx="2885002" cy="642682"/>
            <a:chOff x="4020816" y="3295648"/>
            <a:chExt cx="4150368" cy="1181102"/>
          </a:xfrm>
        </p:grpSpPr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xmlns="" id="{052DBF39-6C32-4728-9305-0FC0DFF3EBA4}"/>
                </a:ext>
              </a:extLst>
            </p:cNvPr>
            <p:cNvSpPr/>
            <p:nvPr/>
          </p:nvSpPr>
          <p:spPr>
            <a:xfrm>
              <a:off x="4020816" y="3493768"/>
              <a:ext cx="4150368" cy="982982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rgbClr val="07B5F0">
                      <a:alpha val="0"/>
                    </a:srgbClr>
                  </a:gs>
                  <a:gs pos="100000">
                    <a:srgbClr val="07B5F0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xmlns="" id="{CEE2014A-06CE-4637-A80D-43C2CE5A36E7}"/>
                </a:ext>
              </a:extLst>
            </p:cNvPr>
            <p:cNvSpPr/>
            <p:nvPr/>
          </p:nvSpPr>
          <p:spPr>
            <a:xfrm>
              <a:off x="4652010" y="3544201"/>
              <a:ext cx="2887980" cy="683996"/>
            </a:xfrm>
            <a:prstGeom prst="ellipse">
              <a:avLst/>
            </a:prstGeom>
            <a:noFill/>
            <a:ln>
              <a:gradFill flip="none" rotWithShape="1">
                <a:gsLst>
                  <a:gs pos="9000">
                    <a:srgbClr val="07B5F0">
                      <a:alpha val="0"/>
                    </a:srgbClr>
                  </a:gs>
                  <a:gs pos="100000">
                    <a:srgbClr val="07B5F0"/>
                  </a:gs>
                </a:gsLst>
                <a:lin ang="5400000" scaled="1"/>
                <a:tileRect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xmlns="" id="{AA7D170E-80C6-4F79-B9A4-2109E9049191}"/>
                </a:ext>
              </a:extLst>
            </p:cNvPr>
            <p:cNvSpPr/>
            <p:nvPr/>
          </p:nvSpPr>
          <p:spPr>
            <a:xfrm>
              <a:off x="4977765" y="3509965"/>
              <a:ext cx="2236470" cy="529690"/>
            </a:xfrm>
            <a:prstGeom prst="ellipse">
              <a:avLst/>
            </a:prstGeom>
            <a:noFill/>
            <a:ln>
              <a:gradFill flip="none" rotWithShape="1">
                <a:gsLst>
                  <a:gs pos="18000">
                    <a:srgbClr val="07B5F0">
                      <a:alpha val="0"/>
                    </a:srgbClr>
                  </a:gs>
                  <a:gs pos="100000">
                    <a:srgbClr val="07B5F0"/>
                  </a:gs>
                </a:gsLst>
                <a:lin ang="5400000" scaled="1"/>
                <a:tileRect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xmlns="" id="{E2C49359-5CF2-44A3-A9CF-B688B836F866}"/>
                </a:ext>
              </a:extLst>
            </p:cNvPr>
            <p:cNvSpPr/>
            <p:nvPr/>
          </p:nvSpPr>
          <p:spPr>
            <a:xfrm>
              <a:off x="4977765" y="3295648"/>
              <a:ext cx="2236470" cy="529690"/>
            </a:xfrm>
            <a:prstGeom prst="ellipse">
              <a:avLst/>
            </a:prstGeom>
            <a:noFill/>
            <a:ln>
              <a:gradFill flip="none" rotWithShape="1">
                <a:gsLst>
                  <a:gs pos="18000">
                    <a:srgbClr val="59EEF3">
                      <a:alpha val="0"/>
                    </a:srgbClr>
                  </a:gs>
                  <a:gs pos="100000">
                    <a:srgbClr val="59EEF3"/>
                  </a:gs>
                </a:gsLst>
                <a:lin ang="5400000" scaled="1"/>
                <a:tileRect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cxnSp>
          <p:nvCxnSpPr>
            <p:cNvPr id="128" name="直接连接符 127">
              <a:extLst>
                <a:ext uri="{FF2B5EF4-FFF2-40B4-BE49-F238E27FC236}">
                  <a16:creationId xmlns:a16="http://schemas.microsoft.com/office/drawing/2014/main" xmlns="" id="{D460E545-89C4-41FA-AB7E-584C153C9AB3}"/>
                </a:ext>
              </a:extLst>
            </p:cNvPr>
            <p:cNvCxnSpPr>
              <a:cxnSpLocks/>
            </p:cNvCxnSpPr>
            <p:nvPr/>
          </p:nvCxnSpPr>
          <p:spPr>
            <a:xfrm>
              <a:off x="6095997" y="3870110"/>
              <a:ext cx="0" cy="169545"/>
            </a:xfrm>
            <a:prstGeom prst="line">
              <a:avLst/>
            </a:prstGeom>
            <a:ln w="9525">
              <a:gradFill>
                <a:gsLst>
                  <a:gs pos="0">
                    <a:srgbClr val="07B5F0">
                      <a:alpha val="0"/>
                    </a:srgbClr>
                  </a:gs>
                  <a:gs pos="52000">
                    <a:srgbClr val="07B5F0">
                      <a:alpha val="60000"/>
                    </a:srgbClr>
                  </a:gs>
                  <a:gs pos="100000">
                    <a:srgbClr val="07B5F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>
              <a:extLst>
                <a:ext uri="{FF2B5EF4-FFF2-40B4-BE49-F238E27FC236}">
                  <a16:creationId xmlns:a16="http://schemas.microsoft.com/office/drawing/2014/main" xmlns="" id="{607EE3C1-194A-432C-BDCD-F9EB2A4CBE98}"/>
                </a:ext>
              </a:extLst>
            </p:cNvPr>
            <p:cNvCxnSpPr>
              <a:cxnSpLocks/>
            </p:cNvCxnSpPr>
            <p:nvPr/>
          </p:nvCxnSpPr>
          <p:spPr>
            <a:xfrm>
              <a:off x="5850729" y="3846195"/>
              <a:ext cx="0" cy="169545"/>
            </a:xfrm>
            <a:prstGeom prst="line">
              <a:avLst/>
            </a:prstGeom>
            <a:ln w="9525">
              <a:gradFill>
                <a:gsLst>
                  <a:gs pos="0">
                    <a:srgbClr val="07B5F0">
                      <a:alpha val="0"/>
                    </a:srgbClr>
                  </a:gs>
                  <a:gs pos="52000">
                    <a:srgbClr val="07B5F0">
                      <a:alpha val="60000"/>
                    </a:srgbClr>
                  </a:gs>
                  <a:gs pos="100000">
                    <a:srgbClr val="07B5F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>
              <a:extLst>
                <a:ext uri="{FF2B5EF4-FFF2-40B4-BE49-F238E27FC236}">
                  <a16:creationId xmlns:a16="http://schemas.microsoft.com/office/drawing/2014/main" xmlns="" id="{6FFB315C-AC90-461A-BC9C-4217CAC7AB5A}"/>
                </a:ext>
              </a:extLst>
            </p:cNvPr>
            <p:cNvCxnSpPr>
              <a:cxnSpLocks/>
            </p:cNvCxnSpPr>
            <p:nvPr/>
          </p:nvCxnSpPr>
          <p:spPr>
            <a:xfrm>
              <a:off x="5605461" y="3846195"/>
              <a:ext cx="0" cy="169545"/>
            </a:xfrm>
            <a:prstGeom prst="line">
              <a:avLst/>
            </a:prstGeom>
            <a:ln w="9525">
              <a:gradFill>
                <a:gsLst>
                  <a:gs pos="0">
                    <a:srgbClr val="07B5F0">
                      <a:alpha val="0"/>
                    </a:srgbClr>
                  </a:gs>
                  <a:gs pos="52000">
                    <a:srgbClr val="07B5F0">
                      <a:alpha val="60000"/>
                    </a:srgbClr>
                  </a:gs>
                  <a:gs pos="100000">
                    <a:srgbClr val="07B5F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1" name="组合 130">
              <a:extLst>
                <a:ext uri="{FF2B5EF4-FFF2-40B4-BE49-F238E27FC236}">
                  <a16:creationId xmlns:a16="http://schemas.microsoft.com/office/drawing/2014/main" xmlns="" id="{18E42B3B-A213-4BBB-9C5C-A187B4DFC601}"/>
                </a:ext>
              </a:extLst>
            </p:cNvPr>
            <p:cNvGrpSpPr/>
            <p:nvPr/>
          </p:nvGrpSpPr>
          <p:grpSpPr>
            <a:xfrm>
              <a:off x="5973363" y="3862430"/>
              <a:ext cx="245268" cy="169545"/>
              <a:chOff x="5973363" y="3846195"/>
              <a:chExt cx="245268" cy="169545"/>
            </a:xfrm>
          </p:grpSpPr>
          <p:cxnSp>
            <p:nvCxnSpPr>
              <p:cNvPr id="148" name="直接连接符 147">
                <a:extLst>
                  <a:ext uri="{FF2B5EF4-FFF2-40B4-BE49-F238E27FC236}">
                    <a16:creationId xmlns:a16="http://schemas.microsoft.com/office/drawing/2014/main" xmlns="" id="{8F9B6425-BD88-4B45-AC93-FE12B9F2619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73363" y="3846195"/>
                <a:ext cx="0" cy="169545"/>
              </a:xfrm>
              <a:prstGeom prst="line">
                <a:avLst/>
              </a:prstGeom>
              <a:ln w="9525">
                <a:gradFill>
                  <a:gsLst>
                    <a:gs pos="0">
                      <a:srgbClr val="07B5F0">
                        <a:alpha val="0"/>
                      </a:srgbClr>
                    </a:gs>
                    <a:gs pos="52000">
                      <a:srgbClr val="07B5F0">
                        <a:alpha val="60000"/>
                      </a:srgbClr>
                    </a:gs>
                    <a:gs pos="100000">
                      <a:srgbClr val="07B5F0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直接连接符 148">
                <a:extLst>
                  <a:ext uri="{FF2B5EF4-FFF2-40B4-BE49-F238E27FC236}">
                    <a16:creationId xmlns:a16="http://schemas.microsoft.com/office/drawing/2014/main" xmlns="" id="{B04AAFC7-576A-4DC4-93C9-8D39F33C32D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18631" y="3846195"/>
                <a:ext cx="0" cy="169545"/>
              </a:xfrm>
              <a:prstGeom prst="line">
                <a:avLst/>
              </a:prstGeom>
              <a:ln w="9525">
                <a:gradFill>
                  <a:gsLst>
                    <a:gs pos="0">
                      <a:srgbClr val="07B5F0">
                        <a:alpha val="0"/>
                      </a:srgbClr>
                    </a:gs>
                    <a:gs pos="52000">
                      <a:srgbClr val="07B5F0">
                        <a:alpha val="60000"/>
                      </a:srgbClr>
                    </a:gs>
                    <a:gs pos="100000">
                      <a:srgbClr val="07B5F0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32" name="直接连接符 131">
              <a:extLst>
                <a:ext uri="{FF2B5EF4-FFF2-40B4-BE49-F238E27FC236}">
                  <a16:creationId xmlns:a16="http://schemas.microsoft.com/office/drawing/2014/main" xmlns="" id="{7BD4AA79-5428-4C2E-B777-48B1A851486B}"/>
                </a:ext>
              </a:extLst>
            </p:cNvPr>
            <p:cNvCxnSpPr>
              <a:cxnSpLocks/>
            </p:cNvCxnSpPr>
            <p:nvPr/>
          </p:nvCxnSpPr>
          <p:spPr>
            <a:xfrm>
              <a:off x="6341265" y="3846195"/>
              <a:ext cx="0" cy="169545"/>
            </a:xfrm>
            <a:prstGeom prst="line">
              <a:avLst/>
            </a:prstGeom>
            <a:ln w="9525">
              <a:gradFill>
                <a:gsLst>
                  <a:gs pos="0">
                    <a:srgbClr val="07B5F0">
                      <a:alpha val="0"/>
                    </a:srgbClr>
                  </a:gs>
                  <a:gs pos="52000">
                    <a:srgbClr val="07B5F0">
                      <a:alpha val="60000"/>
                    </a:srgbClr>
                  </a:gs>
                  <a:gs pos="100000">
                    <a:srgbClr val="07B5F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>
              <a:extLst>
                <a:ext uri="{FF2B5EF4-FFF2-40B4-BE49-F238E27FC236}">
                  <a16:creationId xmlns:a16="http://schemas.microsoft.com/office/drawing/2014/main" xmlns="" id="{124962C0-EEF2-40F9-B213-C9A4D35C0B8A}"/>
                </a:ext>
              </a:extLst>
            </p:cNvPr>
            <p:cNvCxnSpPr>
              <a:cxnSpLocks/>
            </p:cNvCxnSpPr>
            <p:nvPr/>
          </p:nvCxnSpPr>
          <p:spPr>
            <a:xfrm>
              <a:off x="6463899" y="3846195"/>
              <a:ext cx="0" cy="169545"/>
            </a:xfrm>
            <a:prstGeom prst="line">
              <a:avLst/>
            </a:prstGeom>
            <a:ln w="9525">
              <a:gradFill>
                <a:gsLst>
                  <a:gs pos="0">
                    <a:srgbClr val="07B5F0">
                      <a:alpha val="0"/>
                    </a:srgbClr>
                  </a:gs>
                  <a:gs pos="52000">
                    <a:srgbClr val="07B5F0">
                      <a:alpha val="60000"/>
                    </a:srgbClr>
                  </a:gs>
                  <a:gs pos="100000">
                    <a:srgbClr val="07B5F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4" name="组合 133">
              <a:extLst>
                <a:ext uri="{FF2B5EF4-FFF2-40B4-BE49-F238E27FC236}">
                  <a16:creationId xmlns:a16="http://schemas.microsoft.com/office/drawing/2014/main" xmlns="" id="{384760CA-6253-4B01-8C7C-32A6C449DBFA}"/>
                </a:ext>
              </a:extLst>
            </p:cNvPr>
            <p:cNvGrpSpPr/>
            <p:nvPr/>
          </p:nvGrpSpPr>
          <p:grpSpPr>
            <a:xfrm>
              <a:off x="5728095" y="3834836"/>
              <a:ext cx="858438" cy="169545"/>
              <a:chOff x="5728095" y="3846195"/>
              <a:chExt cx="858438" cy="169545"/>
            </a:xfrm>
          </p:grpSpPr>
          <p:cxnSp>
            <p:nvCxnSpPr>
              <p:cNvPr id="146" name="直接连接符 145">
                <a:extLst>
                  <a:ext uri="{FF2B5EF4-FFF2-40B4-BE49-F238E27FC236}">
                    <a16:creationId xmlns:a16="http://schemas.microsoft.com/office/drawing/2014/main" xmlns="" id="{36A6C62D-5860-4E31-B435-0A6D7B22535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28095" y="3846195"/>
                <a:ext cx="0" cy="169545"/>
              </a:xfrm>
              <a:prstGeom prst="line">
                <a:avLst/>
              </a:prstGeom>
              <a:ln w="9525">
                <a:gradFill>
                  <a:gsLst>
                    <a:gs pos="0">
                      <a:srgbClr val="07B5F0">
                        <a:alpha val="0"/>
                      </a:srgbClr>
                    </a:gs>
                    <a:gs pos="52000">
                      <a:srgbClr val="07B5F0">
                        <a:alpha val="60000"/>
                      </a:srgbClr>
                    </a:gs>
                    <a:gs pos="100000">
                      <a:srgbClr val="07B5F0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直接连接符 146">
                <a:extLst>
                  <a:ext uri="{FF2B5EF4-FFF2-40B4-BE49-F238E27FC236}">
                    <a16:creationId xmlns:a16="http://schemas.microsoft.com/office/drawing/2014/main" xmlns="" id="{8B856971-B4F7-420F-B86A-9B453D4F190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86533" y="3846195"/>
                <a:ext cx="0" cy="169545"/>
              </a:xfrm>
              <a:prstGeom prst="line">
                <a:avLst/>
              </a:prstGeom>
              <a:ln w="9525">
                <a:gradFill>
                  <a:gsLst>
                    <a:gs pos="0">
                      <a:srgbClr val="07B5F0">
                        <a:alpha val="0"/>
                      </a:srgbClr>
                    </a:gs>
                    <a:gs pos="52000">
                      <a:srgbClr val="07B5F0">
                        <a:alpha val="60000"/>
                      </a:srgbClr>
                    </a:gs>
                    <a:gs pos="100000">
                      <a:srgbClr val="07B5F0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5" name="组合 134">
              <a:extLst>
                <a:ext uri="{FF2B5EF4-FFF2-40B4-BE49-F238E27FC236}">
                  <a16:creationId xmlns:a16="http://schemas.microsoft.com/office/drawing/2014/main" xmlns="" id="{A3277EB3-ECA0-4A3C-9BCD-0CCFB61525AC}"/>
                </a:ext>
              </a:extLst>
            </p:cNvPr>
            <p:cNvGrpSpPr/>
            <p:nvPr/>
          </p:nvGrpSpPr>
          <p:grpSpPr>
            <a:xfrm>
              <a:off x="5482827" y="3815714"/>
              <a:ext cx="1226340" cy="169545"/>
              <a:chOff x="5482827" y="3846195"/>
              <a:chExt cx="1226340" cy="169545"/>
            </a:xfrm>
          </p:grpSpPr>
          <p:cxnSp>
            <p:nvCxnSpPr>
              <p:cNvPr id="144" name="直接连接符 143">
                <a:extLst>
                  <a:ext uri="{FF2B5EF4-FFF2-40B4-BE49-F238E27FC236}">
                    <a16:creationId xmlns:a16="http://schemas.microsoft.com/office/drawing/2014/main" xmlns="" id="{747A6F74-FC26-426A-A936-D4BEBCBCD09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82827" y="3846195"/>
                <a:ext cx="0" cy="169545"/>
              </a:xfrm>
              <a:prstGeom prst="line">
                <a:avLst/>
              </a:prstGeom>
              <a:ln w="9525">
                <a:gradFill>
                  <a:gsLst>
                    <a:gs pos="0">
                      <a:srgbClr val="07B5F0">
                        <a:alpha val="0"/>
                      </a:srgbClr>
                    </a:gs>
                    <a:gs pos="52000">
                      <a:srgbClr val="07B5F0">
                        <a:alpha val="60000"/>
                      </a:srgbClr>
                    </a:gs>
                    <a:gs pos="100000">
                      <a:srgbClr val="07B5F0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直接连接符 144">
                <a:extLst>
                  <a:ext uri="{FF2B5EF4-FFF2-40B4-BE49-F238E27FC236}">
                    <a16:creationId xmlns:a16="http://schemas.microsoft.com/office/drawing/2014/main" xmlns="" id="{C96BEA56-08F6-4702-8AC1-889098109A9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09167" y="3846195"/>
                <a:ext cx="0" cy="169545"/>
              </a:xfrm>
              <a:prstGeom prst="line">
                <a:avLst/>
              </a:prstGeom>
              <a:ln w="9525">
                <a:gradFill>
                  <a:gsLst>
                    <a:gs pos="0">
                      <a:srgbClr val="07B5F0">
                        <a:alpha val="0"/>
                      </a:srgbClr>
                    </a:gs>
                    <a:gs pos="52000">
                      <a:srgbClr val="07B5F0">
                        <a:alpha val="60000"/>
                      </a:srgbClr>
                    </a:gs>
                    <a:gs pos="100000">
                      <a:srgbClr val="07B5F0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36" name="直接连接符 135">
              <a:extLst>
                <a:ext uri="{FF2B5EF4-FFF2-40B4-BE49-F238E27FC236}">
                  <a16:creationId xmlns:a16="http://schemas.microsoft.com/office/drawing/2014/main" xmlns="" id="{3FAD5056-D67A-420E-8B5B-B80E95577BBA}"/>
                </a:ext>
              </a:extLst>
            </p:cNvPr>
            <p:cNvCxnSpPr>
              <a:cxnSpLocks/>
            </p:cNvCxnSpPr>
            <p:nvPr/>
          </p:nvCxnSpPr>
          <p:spPr>
            <a:xfrm>
              <a:off x="5360193" y="3796815"/>
              <a:ext cx="0" cy="169545"/>
            </a:xfrm>
            <a:prstGeom prst="line">
              <a:avLst/>
            </a:prstGeom>
            <a:ln w="9525">
              <a:gradFill>
                <a:gsLst>
                  <a:gs pos="0">
                    <a:srgbClr val="07B5F0">
                      <a:alpha val="0"/>
                    </a:srgbClr>
                  </a:gs>
                  <a:gs pos="52000">
                    <a:srgbClr val="07B5F0">
                      <a:alpha val="60000"/>
                    </a:srgbClr>
                  </a:gs>
                  <a:gs pos="100000">
                    <a:srgbClr val="07B5F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>
              <a:extLst>
                <a:ext uri="{FF2B5EF4-FFF2-40B4-BE49-F238E27FC236}">
                  <a16:creationId xmlns:a16="http://schemas.microsoft.com/office/drawing/2014/main" xmlns="" id="{CC1126DD-CDA9-4FD5-A67F-9AC39F02C82F}"/>
                </a:ext>
              </a:extLst>
            </p:cNvPr>
            <p:cNvCxnSpPr>
              <a:cxnSpLocks/>
            </p:cNvCxnSpPr>
            <p:nvPr/>
          </p:nvCxnSpPr>
          <p:spPr>
            <a:xfrm>
              <a:off x="6831801" y="3796815"/>
              <a:ext cx="0" cy="169545"/>
            </a:xfrm>
            <a:prstGeom prst="line">
              <a:avLst/>
            </a:prstGeom>
            <a:ln w="9525">
              <a:gradFill>
                <a:gsLst>
                  <a:gs pos="0">
                    <a:srgbClr val="07B5F0">
                      <a:alpha val="0"/>
                    </a:srgbClr>
                  </a:gs>
                  <a:gs pos="52000">
                    <a:srgbClr val="07B5F0">
                      <a:alpha val="60000"/>
                    </a:srgbClr>
                  </a:gs>
                  <a:gs pos="100000">
                    <a:srgbClr val="07B5F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8" name="组合 137">
              <a:extLst>
                <a:ext uri="{FF2B5EF4-FFF2-40B4-BE49-F238E27FC236}">
                  <a16:creationId xmlns:a16="http://schemas.microsoft.com/office/drawing/2014/main" xmlns="" id="{8C0DA3D7-4199-45F3-89D2-26F67151A896}"/>
                </a:ext>
              </a:extLst>
            </p:cNvPr>
            <p:cNvGrpSpPr/>
            <p:nvPr/>
          </p:nvGrpSpPr>
          <p:grpSpPr>
            <a:xfrm>
              <a:off x="5237559" y="3756762"/>
              <a:ext cx="1716876" cy="169545"/>
              <a:chOff x="5237559" y="3846195"/>
              <a:chExt cx="1716876" cy="169545"/>
            </a:xfrm>
          </p:grpSpPr>
          <p:cxnSp>
            <p:nvCxnSpPr>
              <p:cNvPr id="142" name="直接连接符 141">
                <a:extLst>
                  <a:ext uri="{FF2B5EF4-FFF2-40B4-BE49-F238E27FC236}">
                    <a16:creationId xmlns:a16="http://schemas.microsoft.com/office/drawing/2014/main" xmlns="" id="{E23144D4-881B-474F-8B01-E15EE6FD92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37559" y="3846195"/>
                <a:ext cx="0" cy="169545"/>
              </a:xfrm>
              <a:prstGeom prst="line">
                <a:avLst/>
              </a:prstGeom>
              <a:ln w="9525">
                <a:gradFill>
                  <a:gsLst>
                    <a:gs pos="0">
                      <a:srgbClr val="07B5F0">
                        <a:alpha val="0"/>
                      </a:srgbClr>
                    </a:gs>
                    <a:gs pos="52000">
                      <a:srgbClr val="07B5F0">
                        <a:alpha val="60000"/>
                      </a:srgbClr>
                    </a:gs>
                    <a:gs pos="100000">
                      <a:srgbClr val="07B5F0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直接连接符 142">
                <a:extLst>
                  <a:ext uri="{FF2B5EF4-FFF2-40B4-BE49-F238E27FC236}">
                    <a16:creationId xmlns:a16="http://schemas.microsoft.com/office/drawing/2014/main" xmlns="" id="{D255F615-C4FD-4EA6-81B3-EA23227221C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54435" y="3846195"/>
                <a:ext cx="0" cy="169545"/>
              </a:xfrm>
              <a:prstGeom prst="line">
                <a:avLst/>
              </a:prstGeom>
              <a:ln w="9525">
                <a:gradFill>
                  <a:gsLst>
                    <a:gs pos="0">
                      <a:srgbClr val="07B5F0">
                        <a:alpha val="0"/>
                      </a:srgbClr>
                    </a:gs>
                    <a:gs pos="52000">
                      <a:srgbClr val="07B5F0">
                        <a:alpha val="60000"/>
                      </a:srgbClr>
                    </a:gs>
                    <a:gs pos="100000">
                      <a:srgbClr val="07B5F0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9" name="组合 138">
              <a:extLst>
                <a:ext uri="{FF2B5EF4-FFF2-40B4-BE49-F238E27FC236}">
                  <a16:creationId xmlns:a16="http://schemas.microsoft.com/office/drawing/2014/main" xmlns="" id="{CC4FCA48-D635-498D-B8BE-4E8B9C0297A6}"/>
                </a:ext>
              </a:extLst>
            </p:cNvPr>
            <p:cNvGrpSpPr/>
            <p:nvPr/>
          </p:nvGrpSpPr>
          <p:grpSpPr>
            <a:xfrm>
              <a:off x="5114925" y="3706226"/>
              <a:ext cx="1962150" cy="169545"/>
              <a:chOff x="5114925" y="3846195"/>
              <a:chExt cx="1962150" cy="169545"/>
            </a:xfrm>
          </p:grpSpPr>
          <p:cxnSp>
            <p:nvCxnSpPr>
              <p:cNvPr id="140" name="直接连接符 139">
                <a:extLst>
                  <a:ext uri="{FF2B5EF4-FFF2-40B4-BE49-F238E27FC236}">
                    <a16:creationId xmlns:a16="http://schemas.microsoft.com/office/drawing/2014/main" xmlns="" id="{7AF76975-DD38-4A3B-B2E4-B089551B863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14925" y="3846195"/>
                <a:ext cx="0" cy="169545"/>
              </a:xfrm>
              <a:prstGeom prst="line">
                <a:avLst/>
              </a:prstGeom>
              <a:ln w="9525">
                <a:gradFill>
                  <a:gsLst>
                    <a:gs pos="0">
                      <a:srgbClr val="07B5F0">
                        <a:alpha val="0"/>
                      </a:srgbClr>
                    </a:gs>
                    <a:gs pos="52000">
                      <a:srgbClr val="07B5F0">
                        <a:alpha val="60000"/>
                      </a:srgbClr>
                    </a:gs>
                    <a:gs pos="100000">
                      <a:srgbClr val="07B5F0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直接连接符 140">
                <a:extLst>
                  <a:ext uri="{FF2B5EF4-FFF2-40B4-BE49-F238E27FC236}">
                    <a16:creationId xmlns:a16="http://schemas.microsoft.com/office/drawing/2014/main" xmlns="" id="{2D5CDEFB-F090-48FB-B102-B1B55A10ACC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77075" y="3846195"/>
                <a:ext cx="0" cy="169545"/>
              </a:xfrm>
              <a:prstGeom prst="line">
                <a:avLst/>
              </a:prstGeom>
              <a:ln w="9525">
                <a:gradFill>
                  <a:gsLst>
                    <a:gs pos="0">
                      <a:srgbClr val="07B5F0">
                        <a:alpha val="0"/>
                      </a:srgbClr>
                    </a:gs>
                    <a:gs pos="52000">
                      <a:srgbClr val="07B5F0">
                        <a:alpha val="60000"/>
                      </a:srgbClr>
                    </a:gs>
                    <a:gs pos="100000">
                      <a:srgbClr val="07B5F0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0" name="组合 149">
            <a:extLst>
              <a:ext uri="{FF2B5EF4-FFF2-40B4-BE49-F238E27FC236}">
                <a16:creationId xmlns:a16="http://schemas.microsoft.com/office/drawing/2014/main" xmlns="" id="{203D30A4-6E11-4AF3-A675-406315BBCE4E}"/>
              </a:ext>
            </a:extLst>
          </p:cNvPr>
          <p:cNvGrpSpPr/>
          <p:nvPr/>
        </p:nvGrpSpPr>
        <p:grpSpPr>
          <a:xfrm>
            <a:off x="8350657" y="4148044"/>
            <a:ext cx="2700039" cy="1447135"/>
            <a:chOff x="876635" y="2196604"/>
            <a:chExt cx="2700039" cy="1447135"/>
          </a:xfrm>
        </p:grpSpPr>
        <p:sp>
          <p:nvSpPr>
            <p:cNvPr id="151" name="箭头: 下 150">
              <a:extLst>
                <a:ext uri="{FF2B5EF4-FFF2-40B4-BE49-F238E27FC236}">
                  <a16:creationId xmlns:a16="http://schemas.microsoft.com/office/drawing/2014/main" xmlns="" id="{C196235E-488C-4398-B762-710893D41BAE}"/>
                </a:ext>
              </a:extLst>
            </p:cNvPr>
            <p:cNvSpPr/>
            <p:nvPr/>
          </p:nvSpPr>
          <p:spPr>
            <a:xfrm rot="10800000">
              <a:off x="3535483" y="3103739"/>
              <a:ext cx="41191" cy="540000"/>
            </a:xfrm>
            <a:prstGeom prst="downArrow">
              <a:avLst/>
            </a:prstGeom>
            <a:gradFill>
              <a:gsLst>
                <a:gs pos="0">
                  <a:srgbClr val="0BD0D9">
                    <a:lumMod val="60000"/>
                    <a:lumOff val="40000"/>
                    <a:alpha val="0"/>
                  </a:srgbClr>
                </a:gs>
                <a:gs pos="100000">
                  <a:srgbClr val="0BD0D9">
                    <a:lumMod val="60000"/>
                    <a:lumOff val="4000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2" name="箭头: 下 151">
              <a:extLst>
                <a:ext uri="{FF2B5EF4-FFF2-40B4-BE49-F238E27FC236}">
                  <a16:creationId xmlns:a16="http://schemas.microsoft.com/office/drawing/2014/main" xmlns="" id="{22944FED-8493-4022-82E9-048429DE5115}"/>
                </a:ext>
              </a:extLst>
            </p:cNvPr>
            <p:cNvSpPr/>
            <p:nvPr/>
          </p:nvSpPr>
          <p:spPr>
            <a:xfrm rot="10800000">
              <a:off x="3296405" y="2540223"/>
              <a:ext cx="41191" cy="720000"/>
            </a:xfrm>
            <a:prstGeom prst="downArrow">
              <a:avLst/>
            </a:prstGeom>
            <a:gradFill>
              <a:gsLst>
                <a:gs pos="0">
                  <a:srgbClr val="0BD0D9">
                    <a:lumMod val="60000"/>
                    <a:lumOff val="40000"/>
                    <a:alpha val="0"/>
                  </a:srgbClr>
                </a:gs>
                <a:gs pos="100000">
                  <a:srgbClr val="0BD0D9">
                    <a:lumMod val="60000"/>
                    <a:lumOff val="4000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3" name="箭头: 下 152">
              <a:extLst>
                <a:ext uri="{FF2B5EF4-FFF2-40B4-BE49-F238E27FC236}">
                  <a16:creationId xmlns:a16="http://schemas.microsoft.com/office/drawing/2014/main" xmlns="" id="{2EBEF77A-C8C0-44B6-AA41-10562D6F06AF}"/>
                </a:ext>
              </a:extLst>
            </p:cNvPr>
            <p:cNvSpPr/>
            <p:nvPr/>
          </p:nvSpPr>
          <p:spPr>
            <a:xfrm rot="10800000">
              <a:off x="1160631" y="2196604"/>
              <a:ext cx="41191" cy="720000"/>
            </a:xfrm>
            <a:prstGeom prst="downArrow">
              <a:avLst/>
            </a:prstGeom>
            <a:gradFill>
              <a:gsLst>
                <a:gs pos="0">
                  <a:srgbClr val="0BD0D9">
                    <a:lumMod val="60000"/>
                    <a:lumOff val="40000"/>
                    <a:alpha val="0"/>
                  </a:srgbClr>
                </a:gs>
                <a:gs pos="100000">
                  <a:srgbClr val="0BD0D9">
                    <a:lumMod val="60000"/>
                    <a:lumOff val="4000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4" name="箭头: 下 153">
              <a:extLst>
                <a:ext uri="{FF2B5EF4-FFF2-40B4-BE49-F238E27FC236}">
                  <a16:creationId xmlns:a16="http://schemas.microsoft.com/office/drawing/2014/main" xmlns="" id="{EBC7977E-B73A-4CB2-9CAB-7251C4C52420}"/>
                </a:ext>
              </a:extLst>
            </p:cNvPr>
            <p:cNvSpPr/>
            <p:nvPr/>
          </p:nvSpPr>
          <p:spPr>
            <a:xfrm rot="10800000">
              <a:off x="876635" y="2790117"/>
              <a:ext cx="41191" cy="720000"/>
            </a:xfrm>
            <a:prstGeom prst="downArrow">
              <a:avLst/>
            </a:prstGeom>
            <a:gradFill>
              <a:gsLst>
                <a:gs pos="0">
                  <a:srgbClr val="0BD0D9">
                    <a:lumMod val="60000"/>
                    <a:lumOff val="40000"/>
                    <a:alpha val="0"/>
                  </a:srgbClr>
                </a:gs>
                <a:gs pos="100000">
                  <a:srgbClr val="0BD0D9">
                    <a:lumMod val="60000"/>
                    <a:lumOff val="4000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55" name="矩形 154">
            <a:extLst>
              <a:ext uri="{FF2B5EF4-FFF2-40B4-BE49-F238E27FC236}">
                <a16:creationId xmlns:a16="http://schemas.microsoft.com/office/drawing/2014/main" xmlns="" id="{A7340E1B-E0F7-4827-BFAD-6D4D897F4581}"/>
              </a:ext>
            </a:extLst>
          </p:cNvPr>
          <p:cNvSpPr/>
          <p:nvPr/>
        </p:nvSpPr>
        <p:spPr>
          <a:xfrm>
            <a:off x="928388" y="3021276"/>
            <a:ext cx="3021697" cy="666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 sz="2400" b="0">
                <a:latin typeface="PingFang SC Regular"/>
                <a:ea typeface="PingFang SC Regular"/>
                <a:cs typeface="PingFang SC Regular"/>
                <a:sym typeface="PingFang SC Regular"/>
              </a:defRPr>
            </a:pPr>
            <a:r>
              <a:rPr lang="zh-CN" altLang="en-US" sz="1600" spc="150" dirty="0">
                <a:solidFill>
                  <a:schemeClr val="bg1"/>
                </a:solidFill>
                <a:cs typeface="+mn-ea"/>
                <a:sym typeface="+mn-lt"/>
              </a:rPr>
              <a:t>在这里输入你的正文内容</a:t>
            </a:r>
          </a:p>
          <a:p>
            <a:pPr algn="ctr">
              <a:lnSpc>
                <a:spcPct val="120000"/>
              </a:lnSpc>
              <a:defRPr sz="2400" b="0">
                <a:latin typeface="PingFang SC Regular"/>
                <a:ea typeface="PingFang SC Regular"/>
                <a:cs typeface="PingFang SC Regular"/>
                <a:sym typeface="PingFang SC Regular"/>
              </a:defRPr>
            </a:pPr>
            <a:r>
              <a:rPr lang="zh-CN" altLang="en-US" sz="1600" spc="150" dirty="0">
                <a:solidFill>
                  <a:schemeClr val="bg1"/>
                </a:solidFill>
                <a:cs typeface="+mn-ea"/>
                <a:sym typeface="+mn-lt"/>
              </a:rPr>
              <a:t>在这里输入你的正文内容</a:t>
            </a: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xmlns="" id="{E12115AF-2B47-45D4-8E13-48A580EB57F6}"/>
              </a:ext>
            </a:extLst>
          </p:cNvPr>
          <p:cNvSpPr txBox="1"/>
          <p:nvPr/>
        </p:nvSpPr>
        <p:spPr>
          <a:xfrm>
            <a:off x="4681350" y="3013502"/>
            <a:ext cx="2829301" cy="83099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zh-CN" altLang="en-US" sz="4800" dirty="0">
                <a:gradFill>
                  <a:gsLst>
                    <a:gs pos="100000">
                      <a:srgbClr val="FE2C55"/>
                    </a:gs>
                    <a:gs pos="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rPr>
              <a:t>输入关键词</a:t>
            </a:r>
          </a:p>
        </p:txBody>
      </p:sp>
      <p:grpSp>
        <p:nvGrpSpPr>
          <p:cNvPr id="159" name="组合 158">
            <a:extLst>
              <a:ext uri="{FF2B5EF4-FFF2-40B4-BE49-F238E27FC236}">
                <a16:creationId xmlns:a16="http://schemas.microsoft.com/office/drawing/2014/main" xmlns="" id="{DA9852BA-2795-453C-860B-0BD64663E090}"/>
              </a:ext>
            </a:extLst>
          </p:cNvPr>
          <p:cNvGrpSpPr/>
          <p:nvPr/>
        </p:nvGrpSpPr>
        <p:grpSpPr>
          <a:xfrm>
            <a:off x="8258175" y="1280085"/>
            <a:ext cx="2885002" cy="1704018"/>
            <a:chOff x="8258175" y="917227"/>
            <a:chExt cx="2885002" cy="1704018"/>
          </a:xfrm>
        </p:grpSpPr>
        <p:sp>
          <p:nvSpPr>
            <p:cNvPr id="160" name="图形 181">
              <a:extLst>
                <a:ext uri="{FF2B5EF4-FFF2-40B4-BE49-F238E27FC236}">
                  <a16:creationId xmlns:a16="http://schemas.microsoft.com/office/drawing/2014/main" xmlns="" id="{F5ADF0B0-BBEA-4556-B8B3-1EADF84BD569}"/>
                </a:ext>
              </a:extLst>
            </p:cNvPr>
            <p:cNvSpPr/>
            <p:nvPr/>
          </p:nvSpPr>
          <p:spPr>
            <a:xfrm>
              <a:off x="9278591" y="917227"/>
              <a:ext cx="763064" cy="886026"/>
            </a:xfrm>
            <a:custGeom>
              <a:avLst/>
              <a:gdLst>
                <a:gd name="connsiteX0" fmla="*/ 73477 w 463796"/>
                <a:gd name="connsiteY0" fmla="*/ 376326 h 607609"/>
                <a:gd name="connsiteX1" fmla="*/ 121110 w 463796"/>
                <a:gd name="connsiteY1" fmla="*/ 541585 h 607609"/>
                <a:gd name="connsiteX2" fmla="*/ 29379 w 463796"/>
                <a:gd name="connsiteY2" fmla="*/ 604803 h 607609"/>
                <a:gd name="connsiteX3" fmla="*/ 14474 w 463796"/>
                <a:gd name="connsiteY3" fmla="*/ 606338 h 607609"/>
                <a:gd name="connsiteX4" fmla="*/ 5255 w 463796"/>
                <a:gd name="connsiteY4" fmla="*/ 594369 h 607609"/>
                <a:gd name="connsiteX5" fmla="*/ 32298 w 463796"/>
                <a:gd name="connsiteY5" fmla="*/ 412385 h 607609"/>
                <a:gd name="connsiteX6" fmla="*/ 73477 w 463796"/>
                <a:gd name="connsiteY6" fmla="*/ 376326 h 607609"/>
                <a:gd name="connsiteX7" fmla="*/ 390026 w 463796"/>
                <a:gd name="connsiteY7" fmla="*/ 376184 h 607609"/>
                <a:gd name="connsiteX8" fmla="*/ 431504 w 463796"/>
                <a:gd name="connsiteY8" fmla="*/ 412395 h 607609"/>
                <a:gd name="connsiteX9" fmla="*/ 458542 w 463796"/>
                <a:gd name="connsiteY9" fmla="*/ 594370 h 607609"/>
                <a:gd name="connsiteX10" fmla="*/ 449325 w 463796"/>
                <a:gd name="connsiteY10" fmla="*/ 606338 h 607609"/>
                <a:gd name="connsiteX11" fmla="*/ 434423 w 463796"/>
                <a:gd name="connsiteY11" fmla="*/ 604804 h 607609"/>
                <a:gd name="connsiteX12" fmla="*/ 342403 w 463796"/>
                <a:gd name="connsiteY12" fmla="*/ 541435 h 607609"/>
                <a:gd name="connsiteX13" fmla="*/ 390026 w 463796"/>
                <a:gd name="connsiteY13" fmla="*/ 376184 h 607609"/>
                <a:gd name="connsiteX14" fmla="*/ 231757 w 463796"/>
                <a:gd name="connsiteY14" fmla="*/ 160325 h 607609"/>
                <a:gd name="connsiteX15" fmla="*/ 277413 w 463796"/>
                <a:gd name="connsiteY15" fmla="*/ 205875 h 607609"/>
                <a:gd name="connsiteX16" fmla="*/ 231757 w 463796"/>
                <a:gd name="connsiteY16" fmla="*/ 251425 h 607609"/>
                <a:gd name="connsiteX17" fmla="*/ 186101 w 463796"/>
                <a:gd name="connsiteY17" fmla="*/ 205875 h 607609"/>
                <a:gd name="connsiteX18" fmla="*/ 231757 w 463796"/>
                <a:gd name="connsiteY18" fmla="*/ 160325 h 607609"/>
                <a:gd name="connsiteX19" fmla="*/ 231763 w 463796"/>
                <a:gd name="connsiteY19" fmla="*/ 130855 h 607609"/>
                <a:gd name="connsiteX20" fmla="*/ 156624 w 463796"/>
                <a:gd name="connsiteY20" fmla="*/ 205875 h 607609"/>
                <a:gd name="connsiteX21" fmla="*/ 231763 w 463796"/>
                <a:gd name="connsiteY21" fmla="*/ 280896 h 607609"/>
                <a:gd name="connsiteX22" fmla="*/ 306901 w 463796"/>
                <a:gd name="connsiteY22" fmla="*/ 205875 h 607609"/>
                <a:gd name="connsiteX23" fmla="*/ 231763 w 463796"/>
                <a:gd name="connsiteY23" fmla="*/ 130855 h 607609"/>
                <a:gd name="connsiteX24" fmla="*/ 132346 w 463796"/>
                <a:gd name="connsiteY24" fmla="*/ 105848 h 607609"/>
                <a:gd name="connsiteX25" fmla="*/ 331026 w 463796"/>
                <a:gd name="connsiteY25" fmla="*/ 105848 h 607609"/>
                <a:gd name="connsiteX26" fmla="*/ 370516 w 463796"/>
                <a:gd name="connsiteY26" fmla="*/ 208484 h 607609"/>
                <a:gd name="connsiteX27" fmla="*/ 303060 w 463796"/>
                <a:gd name="connsiteY27" fmla="*/ 561955 h 607609"/>
                <a:gd name="connsiteX28" fmla="*/ 286004 w 463796"/>
                <a:gd name="connsiteY28" fmla="*/ 573768 h 607609"/>
                <a:gd name="connsiteX29" fmla="*/ 246514 w 463796"/>
                <a:gd name="connsiteY29" fmla="*/ 573768 h 607609"/>
                <a:gd name="connsiteX30" fmla="*/ 246514 w 463796"/>
                <a:gd name="connsiteY30" fmla="*/ 381537 h 607609"/>
                <a:gd name="connsiteX31" fmla="*/ 231763 w 463796"/>
                <a:gd name="connsiteY31" fmla="*/ 366809 h 607609"/>
                <a:gd name="connsiteX32" fmla="*/ 217012 w 463796"/>
                <a:gd name="connsiteY32" fmla="*/ 381537 h 607609"/>
                <a:gd name="connsiteX33" fmla="*/ 217012 w 463796"/>
                <a:gd name="connsiteY33" fmla="*/ 573768 h 607609"/>
                <a:gd name="connsiteX34" fmla="*/ 177522 w 463796"/>
                <a:gd name="connsiteY34" fmla="*/ 573768 h 607609"/>
                <a:gd name="connsiteX35" fmla="*/ 160312 w 463796"/>
                <a:gd name="connsiteY35" fmla="*/ 561955 h 607609"/>
                <a:gd name="connsiteX36" fmla="*/ 93010 w 463796"/>
                <a:gd name="connsiteY36" fmla="*/ 208484 h 607609"/>
                <a:gd name="connsiteX37" fmla="*/ 132346 w 463796"/>
                <a:gd name="connsiteY37" fmla="*/ 105848 h 607609"/>
                <a:gd name="connsiteX38" fmla="*/ 231762 w 463796"/>
                <a:gd name="connsiteY38" fmla="*/ 0 h 607609"/>
                <a:gd name="connsiteX39" fmla="*/ 243594 w 463796"/>
                <a:gd name="connsiteY39" fmla="*/ 4297 h 607609"/>
                <a:gd name="connsiteX40" fmla="*/ 311354 w 463796"/>
                <a:gd name="connsiteY40" fmla="*/ 76422 h 607609"/>
                <a:gd name="connsiteX41" fmla="*/ 152017 w 463796"/>
                <a:gd name="connsiteY41" fmla="*/ 76422 h 607609"/>
                <a:gd name="connsiteX42" fmla="*/ 219931 w 463796"/>
                <a:gd name="connsiteY42" fmla="*/ 4297 h 607609"/>
                <a:gd name="connsiteX43" fmla="*/ 231762 w 463796"/>
                <a:gd name="connsiteY43" fmla="*/ 0 h 60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63796" h="607609">
                  <a:moveTo>
                    <a:pt x="73477" y="376326"/>
                  </a:moveTo>
                  <a:cubicBezTo>
                    <a:pt x="86231" y="438777"/>
                    <a:pt x="105745" y="498927"/>
                    <a:pt x="121110" y="541585"/>
                  </a:cubicBezTo>
                  <a:lnTo>
                    <a:pt x="29379" y="604803"/>
                  </a:lnTo>
                  <a:cubicBezTo>
                    <a:pt x="24923" y="607872"/>
                    <a:pt x="19545" y="608486"/>
                    <a:pt x="14474" y="606338"/>
                  </a:cubicBezTo>
                  <a:cubicBezTo>
                    <a:pt x="9404" y="604190"/>
                    <a:pt x="6024" y="599740"/>
                    <a:pt x="5255" y="594369"/>
                  </a:cubicBezTo>
                  <a:cubicBezTo>
                    <a:pt x="-7037" y="516880"/>
                    <a:pt x="2336" y="453968"/>
                    <a:pt x="32298" y="412385"/>
                  </a:cubicBezTo>
                  <a:cubicBezTo>
                    <a:pt x="47203" y="391824"/>
                    <a:pt x="63951" y="381083"/>
                    <a:pt x="73477" y="376326"/>
                  </a:cubicBezTo>
                  <a:close/>
                  <a:moveTo>
                    <a:pt x="390026" y="376184"/>
                  </a:moveTo>
                  <a:cubicBezTo>
                    <a:pt x="399397" y="380787"/>
                    <a:pt x="416449" y="391528"/>
                    <a:pt x="431504" y="412395"/>
                  </a:cubicBezTo>
                  <a:cubicBezTo>
                    <a:pt x="461461" y="453976"/>
                    <a:pt x="470832" y="516885"/>
                    <a:pt x="458542" y="594370"/>
                  </a:cubicBezTo>
                  <a:cubicBezTo>
                    <a:pt x="457774" y="599740"/>
                    <a:pt x="454394" y="604190"/>
                    <a:pt x="449325" y="606338"/>
                  </a:cubicBezTo>
                  <a:cubicBezTo>
                    <a:pt x="444255" y="608486"/>
                    <a:pt x="438878" y="607872"/>
                    <a:pt x="434423" y="604804"/>
                  </a:cubicBezTo>
                  <a:lnTo>
                    <a:pt x="342403" y="541435"/>
                  </a:lnTo>
                  <a:cubicBezTo>
                    <a:pt x="357765" y="498626"/>
                    <a:pt x="377275" y="438632"/>
                    <a:pt x="390026" y="376184"/>
                  </a:cubicBezTo>
                  <a:close/>
                  <a:moveTo>
                    <a:pt x="231757" y="160325"/>
                  </a:moveTo>
                  <a:cubicBezTo>
                    <a:pt x="256972" y="160325"/>
                    <a:pt x="277413" y="180718"/>
                    <a:pt x="277413" y="205875"/>
                  </a:cubicBezTo>
                  <a:cubicBezTo>
                    <a:pt x="277413" y="231032"/>
                    <a:pt x="256972" y="251425"/>
                    <a:pt x="231757" y="251425"/>
                  </a:cubicBezTo>
                  <a:cubicBezTo>
                    <a:pt x="206542" y="251425"/>
                    <a:pt x="186101" y="231032"/>
                    <a:pt x="186101" y="205875"/>
                  </a:cubicBezTo>
                  <a:cubicBezTo>
                    <a:pt x="186101" y="180718"/>
                    <a:pt x="206542" y="160325"/>
                    <a:pt x="231757" y="160325"/>
                  </a:cubicBezTo>
                  <a:close/>
                  <a:moveTo>
                    <a:pt x="231763" y="130855"/>
                  </a:moveTo>
                  <a:cubicBezTo>
                    <a:pt x="190275" y="130855"/>
                    <a:pt x="156624" y="164606"/>
                    <a:pt x="156624" y="205875"/>
                  </a:cubicBezTo>
                  <a:cubicBezTo>
                    <a:pt x="156624" y="247298"/>
                    <a:pt x="190275" y="280896"/>
                    <a:pt x="231763" y="280896"/>
                  </a:cubicBezTo>
                  <a:cubicBezTo>
                    <a:pt x="273097" y="280896"/>
                    <a:pt x="306901" y="247298"/>
                    <a:pt x="306901" y="205875"/>
                  </a:cubicBezTo>
                  <a:cubicBezTo>
                    <a:pt x="306901" y="164606"/>
                    <a:pt x="273097" y="130855"/>
                    <a:pt x="231763" y="130855"/>
                  </a:cubicBezTo>
                  <a:close/>
                  <a:moveTo>
                    <a:pt x="132346" y="105848"/>
                  </a:moveTo>
                  <a:lnTo>
                    <a:pt x="331026" y="105848"/>
                  </a:lnTo>
                  <a:cubicBezTo>
                    <a:pt x="348850" y="135457"/>
                    <a:pt x="363447" y="169823"/>
                    <a:pt x="370516" y="208484"/>
                  </a:cubicBezTo>
                  <a:cubicBezTo>
                    <a:pt x="390952" y="323086"/>
                    <a:pt x="324111" y="508106"/>
                    <a:pt x="303060" y="561955"/>
                  </a:cubicBezTo>
                  <a:cubicBezTo>
                    <a:pt x="300294" y="569165"/>
                    <a:pt x="293533" y="573768"/>
                    <a:pt x="286004" y="573768"/>
                  </a:cubicBezTo>
                  <a:lnTo>
                    <a:pt x="246514" y="573768"/>
                  </a:lnTo>
                  <a:lnTo>
                    <a:pt x="246514" y="381537"/>
                  </a:lnTo>
                  <a:cubicBezTo>
                    <a:pt x="246514" y="373406"/>
                    <a:pt x="239907" y="366809"/>
                    <a:pt x="231763" y="366809"/>
                  </a:cubicBezTo>
                  <a:cubicBezTo>
                    <a:pt x="223619" y="366809"/>
                    <a:pt x="217012" y="373406"/>
                    <a:pt x="217012" y="381537"/>
                  </a:cubicBezTo>
                  <a:lnTo>
                    <a:pt x="217012" y="573768"/>
                  </a:lnTo>
                  <a:lnTo>
                    <a:pt x="177522" y="573768"/>
                  </a:lnTo>
                  <a:cubicBezTo>
                    <a:pt x="169839" y="573768"/>
                    <a:pt x="163078" y="569165"/>
                    <a:pt x="160312" y="561955"/>
                  </a:cubicBezTo>
                  <a:cubicBezTo>
                    <a:pt x="139415" y="508106"/>
                    <a:pt x="72420" y="323086"/>
                    <a:pt x="93010" y="208484"/>
                  </a:cubicBezTo>
                  <a:cubicBezTo>
                    <a:pt x="99925" y="169823"/>
                    <a:pt x="114676" y="135457"/>
                    <a:pt x="132346" y="105848"/>
                  </a:cubicBezTo>
                  <a:close/>
                  <a:moveTo>
                    <a:pt x="231762" y="0"/>
                  </a:moveTo>
                  <a:cubicBezTo>
                    <a:pt x="235911" y="0"/>
                    <a:pt x="240213" y="1381"/>
                    <a:pt x="243594" y="4297"/>
                  </a:cubicBezTo>
                  <a:cubicBezTo>
                    <a:pt x="262339" y="20256"/>
                    <a:pt x="287845" y="44656"/>
                    <a:pt x="311354" y="76422"/>
                  </a:cubicBezTo>
                  <a:lnTo>
                    <a:pt x="152017" y="76422"/>
                  </a:lnTo>
                  <a:cubicBezTo>
                    <a:pt x="175526" y="44656"/>
                    <a:pt x="201032" y="20256"/>
                    <a:pt x="219931" y="4297"/>
                  </a:cubicBezTo>
                  <a:cubicBezTo>
                    <a:pt x="223311" y="1381"/>
                    <a:pt x="227460" y="0"/>
                    <a:pt x="231762" y="0"/>
                  </a:cubicBezTo>
                  <a:close/>
                </a:path>
              </a:pathLst>
            </a:custGeom>
            <a:gradFill>
              <a:gsLst>
                <a:gs pos="0">
                  <a:srgbClr val="E30283">
                    <a:alpha val="17000"/>
                  </a:srgbClr>
                </a:gs>
                <a:gs pos="100000">
                  <a:srgbClr val="E30283">
                    <a:alpha val="0"/>
                  </a:srgbClr>
                </a:gs>
              </a:gsLst>
              <a:lin ang="5400000" scaled="0"/>
            </a:gradFill>
            <a:ln w="9525" cap="flat">
              <a:noFill/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61" name="组合 160">
              <a:extLst>
                <a:ext uri="{FF2B5EF4-FFF2-40B4-BE49-F238E27FC236}">
                  <a16:creationId xmlns:a16="http://schemas.microsoft.com/office/drawing/2014/main" xmlns="" id="{173905D0-DBEE-4852-B7DF-47F47333261B}"/>
                </a:ext>
              </a:extLst>
            </p:cNvPr>
            <p:cNvGrpSpPr/>
            <p:nvPr/>
          </p:nvGrpSpPr>
          <p:grpSpPr>
            <a:xfrm>
              <a:off x="8258175" y="1978563"/>
              <a:ext cx="2885002" cy="642682"/>
              <a:chOff x="4020816" y="3295648"/>
              <a:chExt cx="4150368" cy="1181102"/>
            </a:xfrm>
          </p:grpSpPr>
          <p:sp>
            <p:nvSpPr>
              <p:cNvPr id="168" name="椭圆 167">
                <a:extLst>
                  <a:ext uri="{FF2B5EF4-FFF2-40B4-BE49-F238E27FC236}">
                    <a16:creationId xmlns:a16="http://schemas.microsoft.com/office/drawing/2014/main" xmlns="" id="{98C2A759-2C4D-4BB5-9A7C-971F666BE249}"/>
                  </a:ext>
                </a:extLst>
              </p:cNvPr>
              <p:cNvSpPr/>
              <p:nvPr/>
            </p:nvSpPr>
            <p:spPr>
              <a:xfrm>
                <a:off x="4020816" y="3493768"/>
                <a:ext cx="4150368" cy="982982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rgbClr val="07B5F0">
                        <a:alpha val="0"/>
                      </a:srgbClr>
                    </a:gs>
                    <a:gs pos="100000">
                      <a:srgbClr val="07B5F0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69" name="椭圆 168">
                <a:extLst>
                  <a:ext uri="{FF2B5EF4-FFF2-40B4-BE49-F238E27FC236}">
                    <a16:creationId xmlns:a16="http://schemas.microsoft.com/office/drawing/2014/main" xmlns="" id="{B563FFA7-7B73-4BB5-BE83-FA82852B0809}"/>
                  </a:ext>
                </a:extLst>
              </p:cNvPr>
              <p:cNvSpPr/>
              <p:nvPr/>
            </p:nvSpPr>
            <p:spPr>
              <a:xfrm>
                <a:off x="4652010" y="3544201"/>
                <a:ext cx="2887980" cy="683996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9000">
                      <a:srgbClr val="07B5F0">
                        <a:alpha val="0"/>
                      </a:srgbClr>
                    </a:gs>
                    <a:gs pos="100000">
                      <a:srgbClr val="07B5F0"/>
                    </a:gs>
                  </a:gsLst>
                  <a:lin ang="5400000" scaled="1"/>
                  <a:tileRect/>
                </a:gra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70" name="椭圆 169">
                <a:extLst>
                  <a:ext uri="{FF2B5EF4-FFF2-40B4-BE49-F238E27FC236}">
                    <a16:creationId xmlns:a16="http://schemas.microsoft.com/office/drawing/2014/main" xmlns="" id="{2A173F0D-0E2F-49EE-8873-178F48529FE5}"/>
                  </a:ext>
                </a:extLst>
              </p:cNvPr>
              <p:cNvSpPr/>
              <p:nvPr/>
            </p:nvSpPr>
            <p:spPr>
              <a:xfrm>
                <a:off x="4977765" y="3509965"/>
                <a:ext cx="2236470" cy="529690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18000">
                      <a:srgbClr val="07B5F0">
                        <a:alpha val="0"/>
                      </a:srgbClr>
                    </a:gs>
                    <a:gs pos="100000">
                      <a:srgbClr val="07B5F0"/>
                    </a:gs>
                  </a:gsLst>
                  <a:lin ang="5400000" scaled="1"/>
                  <a:tileRect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71" name="椭圆 170">
                <a:extLst>
                  <a:ext uri="{FF2B5EF4-FFF2-40B4-BE49-F238E27FC236}">
                    <a16:creationId xmlns:a16="http://schemas.microsoft.com/office/drawing/2014/main" xmlns="" id="{91259062-68DD-45FA-89D7-DF1B8344943F}"/>
                  </a:ext>
                </a:extLst>
              </p:cNvPr>
              <p:cNvSpPr/>
              <p:nvPr/>
            </p:nvSpPr>
            <p:spPr>
              <a:xfrm>
                <a:off x="4977765" y="3295648"/>
                <a:ext cx="2236470" cy="529690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18000">
                      <a:srgbClr val="59EEF3">
                        <a:alpha val="0"/>
                      </a:srgbClr>
                    </a:gs>
                    <a:gs pos="100000">
                      <a:srgbClr val="59EEF3"/>
                    </a:gs>
                  </a:gsLst>
                  <a:lin ang="5400000" scaled="1"/>
                  <a:tileRect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xmlns="" id="{1AB4F1ED-DBA2-4B73-8BEA-D2B4BDC2CDB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5997" y="3870110"/>
                <a:ext cx="0" cy="169545"/>
              </a:xfrm>
              <a:prstGeom prst="line">
                <a:avLst/>
              </a:prstGeom>
              <a:ln w="9525">
                <a:gradFill>
                  <a:gsLst>
                    <a:gs pos="0">
                      <a:srgbClr val="07B5F0">
                        <a:alpha val="0"/>
                      </a:srgbClr>
                    </a:gs>
                    <a:gs pos="52000">
                      <a:srgbClr val="07B5F0">
                        <a:alpha val="60000"/>
                      </a:srgbClr>
                    </a:gs>
                    <a:gs pos="100000">
                      <a:srgbClr val="07B5F0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xmlns="" id="{92035464-DADB-45BD-B2FA-7596E731120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50729" y="3846195"/>
                <a:ext cx="0" cy="169545"/>
              </a:xfrm>
              <a:prstGeom prst="line">
                <a:avLst/>
              </a:prstGeom>
              <a:ln w="9525">
                <a:gradFill>
                  <a:gsLst>
                    <a:gs pos="0">
                      <a:srgbClr val="07B5F0">
                        <a:alpha val="0"/>
                      </a:srgbClr>
                    </a:gs>
                    <a:gs pos="52000">
                      <a:srgbClr val="07B5F0">
                        <a:alpha val="60000"/>
                      </a:srgbClr>
                    </a:gs>
                    <a:gs pos="100000">
                      <a:srgbClr val="07B5F0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xmlns="" id="{5ADDF8DD-0BE9-4D74-82DE-D97414E7B56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05461" y="3846195"/>
                <a:ext cx="0" cy="169545"/>
              </a:xfrm>
              <a:prstGeom prst="line">
                <a:avLst/>
              </a:prstGeom>
              <a:ln w="9525">
                <a:gradFill>
                  <a:gsLst>
                    <a:gs pos="0">
                      <a:srgbClr val="07B5F0">
                        <a:alpha val="0"/>
                      </a:srgbClr>
                    </a:gs>
                    <a:gs pos="52000">
                      <a:srgbClr val="07B5F0">
                        <a:alpha val="60000"/>
                      </a:srgbClr>
                    </a:gs>
                    <a:gs pos="100000">
                      <a:srgbClr val="07B5F0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75" name="组合 174">
                <a:extLst>
                  <a:ext uri="{FF2B5EF4-FFF2-40B4-BE49-F238E27FC236}">
                    <a16:creationId xmlns:a16="http://schemas.microsoft.com/office/drawing/2014/main" xmlns="" id="{A11A0AFD-54DA-4C14-909C-830768B7E3A5}"/>
                  </a:ext>
                </a:extLst>
              </p:cNvPr>
              <p:cNvGrpSpPr/>
              <p:nvPr/>
            </p:nvGrpSpPr>
            <p:grpSpPr>
              <a:xfrm>
                <a:off x="5973363" y="3862430"/>
                <a:ext cx="245268" cy="169545"/>
                <a:chOff x="5973363" y="3846195"/>
                <a:chExt cx="245268" cy="169545"/>
              </a:xfrm>
            </p:grpSpPr>
            <p:cxnSp>
              <p:nvCxnSpPr>
                <p:cNvPr id="192" name="直接连接符 191">
                  <a:extLst>
                    <a:ext uri="{FF2B5EF4-FFF2-40B4-BE49-F238E27FC236}">
                      <a16:creationId xmlns:a16="http://schemas.microsoft.com/office/drawing/2014/main" xmlns="" id="{E3B7817E-6AAB-4636-99AA-9870510158C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973363" y="3846195"/>
                  <a:ext cx="0" cy="169545"/>
                </a:xfrm>
                <a:prstGeom prst="line">
                  <a:avLst/>
                </a:prstGeom>
                <a:ln w="9525">
                  <a:gradFill>
                    <a:gsLst>
                      <a:gs pos="0">
                        <a:srgbClr val="07B5F0">
                          <a:alpha val="0"/>
                        </a:srgbClr>
                      </a:gs>
                      <a:gs pos="52000">
                        <a:srgbClr val="07B5F0">
                          <a:alpha val="60000"/>
                        </a:srgbClr>
                      </a:gs>
                      <a:gs pos="100000">
                        <a:srgbClr val="07B5F0">
                          <a:alpha val="0"/>
                        </a:srgb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3" name="直接连接符 192">
                  <a:extLst>
                    <a:ext uri="{FF2B5EF4-FFF2-40B4-BE49-F238E27FC236}">
                      <a16:creationId xmlns:a16="http://schemas.microsoft.com/office/drawing/2014/main" xmlns="" id="{04BDDBE5-4F1E-46A1-A427-9512FC8B8B3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218631" y="3846195"/>
                  <a:ext cx="0" cy="169545"/>
                </a:xfrm>
                <a:prstGeom prst="line">
                  <a:avLst/>
                </a:prstGeom>
                <a:ln w="9525">
                  <a:gradFill>
                    <a:gsLst>
                      <a:gs pos="0">
                        <a:srgbClr val="07B5F0">
                          <a:alpha val="0"/>
                        </a:srgbClr>
                      </a:gs>
                      <a:gs pos="52000">
                        <a:srgbClr val="07B5F0">
                          <a:alpha val="60000"/>
                        </a:srgbClr>
                      </a:gs>
                      <a:gs pos="100000">
                        <a:srgbClr val="07B5F0">
                          <a:alpha val="0"/>
                        </a:srgb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xmlns="" id="{46CE3C96-4E7F-48FE-AC2C-CBC68488FF8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41265" y="3846195"/>
                <a:ext cx="0" cy="169545"/>
              </a:xfrm>
              <a:prstGeom prst="line">
                <a:avLst/>
              </a:prstGeom>
              <a:ln w="9525">
                <a:gradFill>
                  <a:gsLst>
                    <a:gs pos="0">
                      <a:srgbClr val="07B5F0">
                        <a:alpha val="0"/>
                      </a:srgbClr>
                    </a:gs>
                    <a:gs pos="52000">
                      <a:srgbClr val="07B5F0">
                        <a:alpha val="60000"/>
                      </a:srgbClr>
                    </a:gs>
                    <a:gs pos="100000">
                      <a:srgbClr val="07B5F0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xmlns="" id="{E8942311-4B7D-4D0B-B42D-F0515C56EC0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63899" y="3846195"/>
                <a:ext cx="0" cy="169545"/>
              </a:xfrm>
              <a:prstGeom prst="line">
                <a:avLst/>
              </a:prstGeom>
              <a:ln w="9525">
                <a:gradFill>
                  <a:gsLst>
                    <a:gs pos="0">
                      <a:srgbClr val="07B5F0">
                        <a:alpha val="0"/>
                      </a:srgbClr>
                    </a:gs>
                    <a:gs pos="52000">
                      <a:srgbClr val="07B5F0">
                        <a:alpha val="60000"/>
                      </a:srgbClr>
                    </a:gs>
                    <a:gs pos="100000">
                      <a:srgbClr val="07B5F0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78" name="组合 177">
                <a:extLst>
                  <a:ext uri="{FF2B5EF4-FFF2-40B4-BE49-F238E27FC236}">
                    <a16:creationId xmlns:a16="http://schemas.microsoft.com/office/drawing/2014/main" xmlns="" id="{864AC687-E925-49FD-BEC7-55416E80A74A}"/>
                  </a:ext>
                </a:extLst>
              </p:cNvPr>
              <p:cNvGrpSpPr/>
              <p:nvPr/>
            </p:nvGrpSpPr>
            <p:grpSpPr>
              <a:xfrm>
                <a:off x="5728095" y="3834836"/>
                <a:ext cx="858438" cy="169545"/>
                <a:chOff x="5728095" y="3846195"/>
                <a:chExt cx="858438" cy="169545"/>
              </a:xfrm>
            </p:grpSpPr>
            <p:cxnSp>
              <p:nvCxnSpPr>
                <p:cNvPr id="190" name="直接连接符 189">
                  <a:extLst>
                    <a:ext uri="{FF2B5EF4-FFF2-40B4-BE49-F238E27FC236}">
                      <a16:creationId xmlns:a16="http://schemas.microsoft.com/office/drawing/2014/main" xmlns="" id="{D27F09DC-EBC9-45B7-B833-9C74B4D010F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728095" y="3846195"/>
                  <a:ext cx="0" cy="169545"/>
                </a:xfrm>
                <a:prstGeom prst="line">
                  <a:avLst/>
                </a:prstGeom>
                <a:ln w="9525">
                  <a:gradFill>
                    <a:gsLst>
                      <a:gs pos="0">
                        <a:srgbClr val="07B5F0">
                          <a:alpha val="0"/>
                        </a:srgbClr>
                      </a:gs>
                      <a:gs pos="52000">
                        <a:srgbClr val="07B5F0">
                          <a:alpha val="60000"/>
                        </a:srgbClr>
                      </a:gs>
                      <a:gs pos="100000">
                        <a:srgbClr val="07B5F0">
                          <a:alpha val="0"/>
                        </a:srgb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1" name="直接连接符 190">
                  <a:extLst>
                    <a:ext uri="{FF2B5EF4-FFF2-40B4-BE49-F238E27FC236}">
                      <a16:creationId xmlns:a16="http://schemas.microsoft.com/office/drawing/2014/main" xmlns="" id="{C6D4DC18-7424-4DDE-9E9A-8139A32D0C9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586533" y="3846195"/>
                  <a:ext cx="0" cy="169545"/>
                </a:xfrm>
                <a:prstGeom prst="line">
                  <a:avLst/>
                </a:prstGeom>
                <a:ln w="9525">
                  <a:gradFill>
                    <a:gsLst>
                      <a:gs pos="0">
                        <a:srgbClr val="07B5F0">
                          <a:alpha val="0"/>
                        </a:srgbClr>
                      </a:gs>
                      <a:gs pos="52000">
                        <a:srgbClr val="07B5F0">
                          <a:alpha val="60000"/>
                        </a:srgbClr>
                      </a:gs>
                      <a:gs pos="100000">
                        <a:srgbClr val="07B5F0">
                          <a:alpha val="0"/>
                        </a:srgb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9" name="组合 178">
                <a:extLst>
                  <a:ext uri="{FF2B5EF4-FFF2-40B4-BE49-F238E27FC236}">
                    <a16:creationId xmlns:a16="http://schemas.microsoft.com/office/drawing/2014/main" xmlns="" id="{18F828BF-4F85-4120-8EFC-4BDDAE774B16}"/>
                  </a:ext>
                </a:extLst>
              </p:cNvPr>
              <p:cNvGrpSpPr/>
              <p:nvPr/>
            </p:nvGrpSpPr>
            <p:grpSpPr>
              <a:xfrm>
                <a:off x="5482827" y="3815714"/>
                <a:ext cx="1226340" cy="169545"/>
                <a:chOff x="5482827" y="3846195"/>
                <a:chExt cx="1226340" cy="169545"/>
              </a:xfrm>
            </p:grpSpPr>
            <p:cxnSp>
              <p:nvCxnSpPr>
                <p:cNvPr id="188" name="直接连接符 187">
                  <a:extLst>
                    <a:ext uri="{FF2B5EF4-FFF2-40B4-BE49-F238E27FC236}">
                      <a16:creationId xmlns:a16="http://schemas.microsoft.com/office/drawing/2014/main" xmlns="" id="{A5F851EA-7A5A-4BE2-8542-B602A645D8F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482827" y="3846195"/>
                  <a:ext cx="0" cy="169545"/>
                </a:xfrm>
                <a:prstGeom prst="line">
                  <a:avLst/>
                </a:prstGeom>
                <a:ln w="9525">
                  <a:gradFill>
                    <a:gsLst>
                      <a:gs pos="0">
                        <a:srgbClr val="07B5F0">
                          <a:alpha val="0"/>
                        </a:srgbClr>
                      </a:gs>
                      <a:gs pos="52000">
                        <a:srgbClr val="07B5F0">
                          <a:alpha val="60000"/>
                        </a:srgbClr>
                      </a:gs>
                      <a:gs pos="100000">
                        <a:srgbClr val="07B5F0">
                          <a:alpha val="0"/>
                        </a:srgb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9" name="直接连接符 188">
                  <a:extLst>
                    <a:ext uri="{FF2B5EF4-FFF2-40B4-BE49-F238E27FC236}">
                      <a16:creationId xmlns:a16="http://schemas.microsoft.com/office/drawing/2014/main" xmlns="" id="{41C00CFC-FDD4-4921-8C98-8F72869B5F6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709167" y="3846195"/>
                  <a:ext cx="0" cy="169545"/>
                </a:xfrm>
                <a:prstGeom prst="line">
                  <a:avLst/>
                </a:prstGeom>
                <a:ln w="9525">
                  <a:gradFill>
                    <a:gsLst>
                      <a:gs pos="0">
                        <a:srgbClr val="07B5F0">
                          <a:alpha val="0"/>
                        </a:srgbClr>
                      </a:gs>
                      <a:gs pos="52000">
                        <a:srgbClr val="07B5F0">
                          <a:alpha val="60000"/>
                        </a:srgbClr>
                      </a:gs>
                      <a:gs pos="100000">
                        <a:srgbClr val="07B5F0">
                          <a:alpha val="0"/>
                        </a:srgb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80" name="直接连接符 179">
                <a:extLst>
                  <a:ext uri="{FF2B5EF4-FFF2-40B4-BE49-F238E27FC236}">
                    <a16:creationId xmlns:a16="http://schemas.microsoft.com/office/drawing/2014/main" xmlns="" id="{C0B0096C-732F-4EC7-A3A6-1C99B894A7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60193" y="3796815"/>
                <a:ext cx="0" cy="169545"/>
              </a:xfrm>
              <a:prstGeom prst="line">
                <a:avLst/>
              </a:prstGeom>
              <a:ln w="9525">
                <a:gradFill>
                  <a:gsLst>
                    <a:gs pos="0">
                      <a:srgbClr val="07B5F0">
                        <a:alpha val="0"/>
                      </a:srgbClr>
                    </a:gs>
                    <a:gs pos="52000">
                      <a:srgbClr val="07B5F0">
                        <a:alpha val="60000"/>
                      </a:srgbClr>
                    </a:gs>
                    <a:gs pos="100000">
                      <a:srgbClr val="07B5F0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直接连接符 180">
                <a:extLst>
                  <a:ext uri="{FF2B5EF4-FFF2-40B4-BE49-F238E27FC236}">
                    <a16:creationId xmlns:a16="http://schemas.microsoft.com/office/drawing/2014/main" xmlns="" id="{08D4DEE9-94A3-4C51-8C84-CF3C58A91D7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31801" y="3796815"/>
                <a:ext cx="0" cy="169545"/>
              </a:xfrm>
              <a:prstGeom prst="line">
                <a:avLst/>
              </a:prstGeom>
              <a:ln w="9525">
                <a:gradFill>
                  <a:gsLst>
                    <a:gs pos="0">
                      <a:srgbClr val="07B5F0">
                        <a:alpha val="0"/>
                      </a:srgbClr>
                    </a:gs>
                    <a:gs pos="52000">
                      <a:srgbClr val="07B5F0">
                        <a:alpha val="60000"/>
                      </a:srgbClr>
                    </a:gs>
                    <a:gs pos="100000">
                      <a:srgbClr val="07B5F0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82" name="组合 181">
                <a:extLst>
                  <a:ext uri="{FF2B5EF4-FFF2-40B4-BE49-F238E27FC236}">
                    <a16:creationId xmlns:a16="http://schemas.microsoft.com/office/drawing/2014/main" xmlns="" id="{868E9B63-A557-4ABE-9636-48BA13778916}"/>
                  </a:ext>
                </a:extLst>
              </p:cNvPr>
              <p:cNvGrpSpPr/>
              <p:nvPr/>
            </p:nvGrpSpPr>
            <p:grpSpPr>
              <a:xfrm>
                <a:off x="5237559" y="3756762"/>
                <a:ext cx="1716876" cy="169545"/>
                <a:chOff x="5237559" y="3846195"/>
                <a:chExt cx="1716876" cy="169545"/>
              </a:xfrm>
            </p:grpSpPr>
            <p:cxnSp>
              <p:nvCxnSpPr>
                <p:cNvPr id="186" name="直接连接符 185">
                  <a:extLst>
                    <a:ext uri="{FF2B5EF4-FFF2-40B4-BE49-F238E27FC236}">
                      <a16:creationId xmlns:a16="http://schemas.microsoft.com/office/drawing/2014/main" xmlns="" id="{17F0E660-E54E-4EC1-B4E4-83841576DF6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237559" y="3846195"/>
                  <a:ext cx="0" cy="169545"/>
                </a:xfrm>
                <a:prstGeom prst="line">
                  <a:avLst/>
                </a:prstGeom>
                <a:ln w="9525">
                  <a:gradFill>
                    <a:gsLst>
                      <a:gs pos="0">
                        <a:srgbClr val="07B5F0">
                          <a:alpha val="0"/>
                        </a:srgbClr>
                      </a:gs>
                      <a:gs pos="52000">
                        <a:srgbClr val="07B5F0">
                          <a:alpha val="60000"/>
                        </a:srgbClr>
                      </a:gs>
                      <a:gs pos="100000">
                        <a:srgbClr val="07B5F0">
                          <a:alpha val="0"/>
                        </a:srgb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7" name="直接连接符 186">
                  <a:extLst>
                    <a:ext uri="{FF2B5EF4-FFF2-40B4-BE49-F238E27FC236}">
                      <a16:creationId xmlns:a16="http://schemas.microsoft.com/office/drawing/2014/main" xmlns="" id="{0767992E-39DA-4299-9A67-39059263580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954435" y="3846195"/>
                  <a:ext cx="0" cy="169545"/>
                </a:xfrm>
                <a:prstGeom prst="line">
                  <a:avLst/>
                </a:prstGeom>
                <a:ln w="9525">
                  <a:gradFill>
                    <a:gsLst>
                      <a:gs pos="0">
                        <a:srgbClr val="07B5F0">
                          <a:alpha val="0"/>
                        </a:srgbClr>
                      </a:gs>
                      <a:gs pos="52000">
                        <a:srgbClr val="07B5F0">
                          <a:alpha val="60000"/>
                        </a:srgbClr>
                      </a:gs>
                      <a:gs pos="100000">
                        <a:srgbClr val="07B5F0">
                          <a:alpha val="0"/>
                        </a:srgb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3" name="组合 182">
                <a:extLst>
                  <a:ext uri="{FF2B5EF4-FFF2-40B4-BE49-F238E27FC236}">
                    <a16:creationId xmlns:a16="http://schemas.microsoft.com/office/drawing/2014/main" xmlns="" id="{4C4BE7CD-2719-4A5C-9B0D-4C05DF23C98D}"/>
                  </a:ext>
                </a:extLst>
              </p:cNvPr>
              <p:cNvGrpSpPr/>
              <p:nvPr/>
            </p:nvGrpSpPr>
            <p:grpSpPr>
              <a:xfrm>
                <a:off x="5114925" y="3706226"/>
                <a:ext cx="1962150" cy="169545"/>
                <a:chOff x="5114925" y="3846195"/>
                <a:chExt cx="1962150" cy="169545"/>
              </a:xfrm>
            </p:grpSpPr>
            <p:cxnSp>
              <p:nvCxnSpPr>
                <p:cNvPr id="184" name="直接连接符 183">
                  <a:extLst>
                    <a:ext uri="{FF2B5EF4-FFF2-40B4-BE49-F238E27FC236}">
                      <a16:creationId xmlns:a16="http://schemas.microsoft.com/office/drawing/2014/main" xmlns="" id="{4444DF75-1CCD-4666-A566-F5CE2A6BB1F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114925" y="3846195"/>
                  <a:ext cx="0" cy="169545"/>
                </a:xfrm>
                <a:prstGeom prst="line">
                  <a:avLst/>
                </a:prstGeom>
                <a:ln w="9525">
                  <a:gradFill>
                    <a:gsLst>
                      <a:gs pos="0">
                        <a:srgbClr val="07B5F0">
                          <a:alpha val="0"/>
                        </a:srgbClr>
                      </a:gs>
                      <a:gs pos="52000">
                        <a:srgbClr val="07B5F0">
                          <a:alpha val="60000"/>
                        </a:srgbClr>
                      </a:gs>
                      <a:gs pos="100000">
                        <a:srgbClr val="07B5F0">
                          <a:alpha val="0"/>
                        </a:srgb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5" name="直接连接符 184">
                  <a:extLst>
                    <a:ext uri="{FF2B5EF4-FFF2-40B4-BE49-F238E27FC236}">
                      <a16:creationId xmlns:a16="http://schemas.microsoft.com/office/drawing/2014/main" xmlns="" id="{5131948C-F315-4558-B1AD-315806CEE65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077075" y="3846195"/>
                  <a:ext cx="0" cy="169545"/>
                </a:xfrm>
                <a:prstGeom prst="line">
                  <a:avLst/>
                </a:prstGeom>
                <a:ln w="9525">
                  <a:gradFill>
                    <a:gsLst>
                      <a:gs pos="0">
                        <a:srgbClr val="07B5F0">
                          <a:alpha val="0"/>
                        </a:srgbClr>
                      </a:gs>
                      <a:gs pos="52000">
                        <a:srgbClr val="07B5F0">
                          <a:alpha val="60000"/>
                        </a:srgbClr>
                      </a:gs>
                      <a:gs pos="100000">
                        <a:srgbClr val="07B5F0">
                          <a:alpha val="0"/>
                        </a:srgb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62" name="组合 161">
              <a:extLst>
                <a:ext uri="{FF2B5EF4-FFF2-40B4-BE49-F238E27FC236}">
                  <a16:creationId xmlns:a16="http://schemas.microsoft.com/office/drawing/2014/main" xmlns="" id="{04D16184-F98F-4532-80FF-CAE08FCEA079}"/>
                </a:ext>
              </a:extLst>
            </p:cNvPr>
            <p:cNvGrpSpPr/>
            <p:nvPr/>
          </p:nvGrpSpPr>
          <p:grpSpPr>
            <a:xfrm>
              <a:off x="8350657" y="1035817"/>
              <a:ext cx="2700039" cy="1447135"/>
              <a:chOff x="876635" y="2196604"/>
              <a:chExt cx="2700039" cy="1447135"/>
            </a:xfrm>
          </p:grpSpPr>
          <p:sp>
            <p:nvSpPr>
              <p:cNvPr id="164" name="箭头: 下 163">
                <a:extLst>
                  <a:ext uri="{FF2B5EF4-FFF2-40B4-BE49-F238E27FC236}">
                    <a16:creationId xmlns:a16="http://schemas.microsoft.com/office/drawing/2014/main" xmlns="" id="{2B6DE8E3-4777-46C8-A6AD-A6FD9409A517}"/>
                  </a:ext>
                </a:extLst>
              </p:cNvPr>
              <p:cNvSpPr/>
              <p:nvPr/>
            </p:nvSpPr>
            <p:spPr>
              <a:xfrm rot="10800000">
                <a:off x="3535483" y="3103739"/>
                <a:ext cx="41191" cy="540000"/>
              </a:xfrm>
              <a:prstGeom prst="downArrow">
                <a:avLst/>
              </a:prstGeom>
              <a:gradFill>
                <a:gsLst>
                  <a:gs pos="0">
                    <a:srgbClr val="0BD0D9">
                      <a:lumMod val="60000"/>
                      <a:lumOff val="40000"/>
                      <a:alpha val="0"/>
                    </a:srgbClr>
                  </a:gs>
                  <a:gs pos="100000">
                    <a:srgbClr val="0BD0D9">
                      <a:lumMod val="60000"/>
                      <a:lumOff val="40000"/>
                    </a:srgb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5" name="箭头: 下 164">
                <a:extLst>
                  <a:ext uri="{FF2B5EF4-FFF2-40B4-BE49-F238E27FC236}">
                    <a16:creationId xmlns:a16="http://schemas.microsoft.com/office/drawing/2014/main" xmlns="" id="{6DF26148-335E-45FD-B4B3-FE74C0156CF4}"/>
                  </a:ext>
                </a:extLst>
              </p:cNvPr>
              <p:cNvSpPr/>
              <p:nvPr/>
            </p:nvSpPr>
            <p:spPr>
              <a:xfrm rot="10800000">
                <a:off x="3296405" y="2540223"/>
                <a:ext cx="41191" cy="720000"/>
              </a:xfrm>
              <a:prstGeom prst="downArrow">
                <a:avLst/>
              </a:prstGeom>
              <a:gradFill>
                <a:gsLst>
                  <a:gs pos="0">
                    <a:srgbClr val="0BD0D9">
                      <a:lumMod val="60000"/>
                      <a:lumOff val="40000"/>
                      <a:alpha val="0"/>
                    </a:srgbClr>
                  </a:gs>
                  <a:gs pos="100000">
                    <a:srgbClr val="0BD0D9">
                      <a:lumMod val="60000"/>
                      <a:lumOff val="40000"/>
                    </a:srgb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6" name="箭头: 下 165">
                <a:extLst>
                  <a:ext uri="{FF2B5EF4-FFF2-40B4-BE49-F238E27FC236}">
                    <a16:creationId xmlns:a16="http://schemas.microsoft.com/office/drawing/2014/main" xmlns="" id="{9F492AC9-4AEE-4EBD-A44B-592A7868187B}"/>
                  </a:ext>
                </a:extLst>
              </p:cNvPr>
              <p:cNvSpPr/>
              <p:nvPr/>
            </p:nvSpPr>
            <p:spPr>
              <a:xfrm rot="10800000">
                <a:off x="1160631" y="2196604"/>
                <a:ext cx="41191" cy="720000"/>
              </a:xfrm>
              <a:prstGeom prst="downArrow">
                <a:avLst/>
              </a:prstGeom>
              <a:gradFill>
                <a:gsLst>
                  <a:gs pos="0">
                    <a:srgbClr val="0BD0D9">
                      <a:lumMod val="60000"/>
                      <a:lumOff val="40000"/>
                      <a:alpha val="0"/>
                    </a:srgbClr>
                  </a:gs>
                  <a:gs pos="100000">
                    <a:srgbClr val="0BD0D9">
                      <a:lumMod val="60000"/>
                      <a:lumOff val="40000"/>
                    </a:srgb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7" name="箭头: 下 166">
                <a:extLst>
                  <a:ext uri="{FF2B5EF4-FFF2-40B4-BE49-F238E27FC236}">
                    <a16:creationId xmlns:a16="http://schemas.microsoft.com/office/drawing/2014/main" xmlns="" id="{528B4BB6-D0F6-4B7D-8302-5A08C43FDA1E}"/>
                  </a:ext>
                </a:extLst>
              </p:cNvPr>
              <p:cNvSpPr/>
              <p:nvPr/>
            </p:nvSpPr>
            <p:spPr>
              <a:xfrm rot="10800000">
                <a:off x="876635" y="2790117"/>
                <a:ext cx="41191" cy="720000"/>
              </a:xfrm>
              <a:prstGeom prst="downArrow">
                <a:avLst/>
              </a:prstGeom>
              <a:gradFill>
                <a:gsLst>
                  <a:gs pos="0">
                    <a:srgbClr val="0BD0D9">
                      <a:lumMod val="60000"/>
                      <a:lumOff val="40000"/>
                      <a:alpha val="0"/>
                    </a:srgbClr>
                  </a:gs>
                  <a:gs pos="100000">
                    <a:srgbClr val="0BD0D9">
                      <a:lumMod val="60000"/>
                      <a:lumOff val="40000"/>
                    </a:srgb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63" name="文本框 162">
              <a:extLst>
                <a:ext uri="{FF2B5EF4-FFF2-40B4-BE49-F238E27FC236}">
                  <a16:creationId xmlns:a16="http://schemas.microsoft.com/office/drawing/2014/main" xmlns="" id="{D224AFFB-CC9B-4F67-B14B-4172C3D32134}"/>
                </a:ext>
              </a:extLst>
            </p:cNvPr>
            <p:cNvSpPr txBox="1"/>
            <p:nvPr/>
          </p:nvSpPr>
          <p:spPr>
            <a:xfrm>
              <a:off x="8762811" y="1619057"/>
              <a:ext cx="1855074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3200" dirty="0">
                  <a:gradFill>
                    <a:gsLst>
                      <a:gs pos="100000">
                        <a:srgbClr val="25F4EE"/>
                      </a:gs>
                      <a:gs pos="0">
                        <a:schemeClr val="bg1"/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关键词</a:t>
              </a:r>
            </a:p>
          </p:txBody>
        </p:sp>
      </p:grpSp>
      <p:sp>
        <p:nvSpPr>
          <p:cNvPr id="194" name="文本框 193">
            <a:extLst>
              <a:ext uri="{FF2B5EF4-FFF2-40B4-BE49-F238E27FC236}">
                <a16:creationId xmlns:a16="http://schemas.microsoft.com/office/drawing/2014/main" xmlns="" id="{D73BB161-CD05-4996-8586-07E7043F91CF}"/>
              </a:ext>
            </a:extLst>
          </p:cNvPr>
          <p:cNvSpPr txBox="1"/>
          <p:nvPr/>
        </p:nvSpPr>
        <p:spPr>
          <a:xfrm>
            <a:off x="1523842" y="4750385"/>
            <a:ext cx="1855074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200" dirty="0">
                <a:gradFill>
                  <a:gsLst>
                    <a:gs pos="100000">
                      <a:srgbClr val="25F4EE"/>
                    </a:gs>
                    <a:gs pos="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rPr>
              <a:t>关键词</a:t>
            </a:r>
          </a:p>
        </p:txBody>
      </p:sp>
      <p:sp>
        <p:nvSpPr>
          <p:cNvPr id="195" name="文本框 194">
            <a:extLst>
              <a:ext uri="{FF2B5EF4-FFF2-40B4-BE49-F238E27FC236}">
                <a16:creationId xmlns:a16="http://schemas.microsoft.com/office/drawing/2014/main" xmlns="" id="{7C0E4036-EDC0-4F6B-B530-EE4A2B7E4BBB}"/>
              </a:ext>
            </a:extLst>
          </p:cNvPr>
          <p:cNvSpPr txBox="1"/>
          <p:nvPr/>
        </p:nvSpPr>
        <p:spPr>
          <a:xfrm>
            <a:off x="8762811" y="4750385"/>
            <a:ext cx="1855074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200" dirty="0">
                <a:gradFill>
                  <a:gsLst>
                    <a:gs pos="100000">
                      <a:srgbClr val="25F4EE"/>
                    </a:gs>
                    <a:gs pos="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rPr>
              <a:t>关键词</a:t>
            </a:r>
          </a:p>
        </p:txBody>
      </p:sp>
      <p:sp>
        <p:nvSpPr>
          <p:cNvPr id="196" name="矩形 195">
            <a:extLst>
              <a:ext uri="{FF2B5EF4-FFF2-40B4-BE49-F238E27FC236}">
                <a16:creationId xmlns:a16="http://schemas.microsoft.com/office/drawing/2014/main" xmlns="" id="{1079A3D3-CF8F-4108-BE78-D11627319CF2}"/>
              </a:ext>
            </a:extLst>
          </p:cNvPr>
          <p:cNvSpPr/>
          <p:nvPr/>
        </p:nvSpPr>
        <p:spPr>
          <a:xfrm>
            <a:off x="8259318" y="3021276"/>
            <a:ext cx="3021697" cy="666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 sz="2400" b="0">
                <a:latin typeface="PingFang SC Regular"/>
                <a:ea typeface="PingFang SC Regular"/>
                <a:cs typeface="PingFang SC Regular"/>
                <a:sym typeface="PingFang SC Regular"/>
              </a:defRPr>
            </a:pPr>
            <a:r>
              <a:rPr lang="zh-CN" altLang="en-US" sz="1600" spc="150" dirty="0">
                <a:solidFill>
                  <a:schemeClr val="bg1"/>
                </a:solidFill>
                <a:cs typeface="+mn-ea"/>
                <a:sym typeface="+mn-lt"/>
              </a:rPr>
              <a:t>在这里输入你的正文内容</a:t>
            </a:r>
          </a:p>
          <a:p>
            <a:pPr algn="ctr">
              <a:lnSpc>
                <a:spcPct val="120000"/>
              </a:lnSpc>
              <a:defRPr sz="2400" b="0">
                <a:latin typeface="PingFang SC Regular"/>
                <a:ea typeface="PingFang SC Regular"/>
                <a:cs typeface="PingFang SC Regular"/>
                <a:sym typeface="PingFang SC Regular"/>
              </a:defRPr>
            </a:pPr>
            <a:r>
              <a:rPr lang="zh-CN" altLang="en-US" sz="1600" spc="150" dirty="0">
                <a:solidFill>
                  <a:schemeClr val="bg1"/>
                </a:solidFill>
                <a:cs typeface="+mn-ea"/>
                <a:sym typeface="+mn-lt"/>
              </a:rPr>
              <a:t>在这里输入你的正文内容</a:t>
            </a:r>
          </a:p>
        </p:txBody>
      </p:sp>
      <p:sp>
        <p:nvSpPr>
          <p:cNvPr id="197" name="矩形 196">
            <a:extLst>
              <a:ext uri="{FF2B5EF4-FFF2-40B4-BE49-F238E27FC236}">
                <a16:creationId xmlns:a16="http://schemas.microsoft.com/office/drawing/2014/main" xmlns="" id="{ABD9AAE6-5F61-483E-A0FB-F95FD94AABF4}"/>
              </a:ext>
            </a:extLst>
          </p:cNvPr>
          <p:cNvSpPr/>
          <p:nvPr/>
        </p:nvSpPr>
        <p:spPr>
          <a:xfrm>
            <a:off x="928388" y="5772216"/>
            <a:ext cx="3021697" cy="666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 sz="2400" b="0">
                <a:latin typeface="PingFang SC Regular"/>
                <a:ea typeface="PingFang SC Regular"/>
                <a:cs typeface="PingFang SC Regular"/>
                <a:sym typeface="PingFang SC Regular"/>
              </a:defRPr>
            </a:pPr>
            <a:r>
              <a:rPr lang="zh-CN" altLang="en-US" sz="1600" spc="150" dirty="0">
                <a:solidFill>
                  <a:schemeClr val="bg1"/>
                </a:solidFill>
                <a:cs typeface="+mn-ea"/>
                <a:sym typeface="+mn-lt"/>
              </a:rPr>
              <a:t>在这里输入你的正文内容</a:t>
            </a:r>
          </a:p>
          <a:p>
            <a:pPr algn="ctr">
              <a:lnSpc>
                <a:spcPct val="120000"/>
              </a:lnSpc>
              <a:defRPr sz="2400" b="0">
                <a:latin typeface="PingFang SC Regular"/>
                <a:ea typeface="PingFang SC Regular"/>
                <a:cs typeface="PingFang SC Regular"/>
                <a:sym typeface="PingFang SC Regular"/>
              </a:defRPr>
            </a:pPr>
            <a:r>
              <a:rPr lang="zh-CN" altLang="en-US" sz="1600" spc="150" dirty="0">
                <a:solidFill>
                  <a:schemeClr val="bg1"/>
                </a:solidFill>
                <a:cs typeface="+mn-ea"/>
                <a:sym typeface="+mn-lt"/>
              </a:rPr>
              <a:t>在这里输入你的正文内容</a:t>
            </a:r>
          </a:p>
        </p:txBody>
      </p:sp>
      <p:sp>
        <p:nvSpPr>
          <p:cNvPr id="198" name="矩形 197">
            <a:extLst>
              <a:ext uri="{FF2B5EF4-FFF2-40B4-BE49-F238E27FC236}">
                <a16:creationId xmlns:a16="http://schemas.microsoft.com/office/drawing/2014/main" xmlns="" id="{99D22748-1AE6-41EE-A5F9-87F98D60BEC7}"/>
              </a:ext>
            </a:extLst>
          </p:cNvPr>
          <p:cNvSpPr/>
          <p:nvPr/>
        </p:nvSpPr>
        <p:spPr>
          <a:xfrm>
            <a:off x="8259318" y="5772217"/>
            <a:ext cx="3021697" cy="666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 sz="2400" b="0">
                <a:latin typeface="PingFang SC Regular"/>
                <a:ea typeface="PingFang SC Regular"/>
                <a:cs typeface="PingFang SC Regular"/>
                <a:sym typeface="PingFang SC Regular"/>
              </a:defRPr>
            </a:pPr>
            <a:r>
              <a:rPr lang="zh-CN" altLang="en-US" sz="1600" spc="150" dirty="0">
                <a:solidFill>
                  <a:schemeClr val="bg1"/>
                </a:solidFill>
                <a:cs typeface="+mn-ea"/>
                <a:sym typeface="+mn-lt"/>
              </a:rPr>
              <a:t>在这里输入你的正文内容</a:t>
            </a:r>
          </a:p>
          <a:p>
            <a:pPr algn="ctr">
              <a:lnSpc>
                <a:spcPct val="120000"/>
              </a:lnSpc>
              <a:defRPr sz="2400" b="0">
                <a:latin typeface="PingFang SC Regular"/>
                <a:ea typeface="PingFang SC Regular"/>
                <a:cs typeface="PingFang SC Regular"/>
                <a:sym typeface="PingFang SC Regular"/>
              </a:defRPr>
            </a:pPr>
            <a:r>
              <a:rPr lang="zh-CN" altLang="en-US" sz="1600" spc="150" dirty="0">
                <a:solidFill>
                  <a:schemeClr val="bg1"/>
                </a:solidFill>
                <a:cs typeface="+mn-ea"/>
                <a:sym typeface="+mn-lt"/>
              </a:rPr>
              <a:t>在这里输入你的正文内容</a:t>
            </a:r>
          </a:p>
        </p:txBody>
      </p:sp>
    </p:spTree>
    <p:extLst>
      <p:ext uri="{BB962C8B-B14F-4D97-AF65-F5344CB8AC3E}">
        <p14:creationId xmlns:p14="http://schemas.microsoft.com/office/powerpoint/2010/main" val="2215847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B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黑暗, 游戏机, 黑色, 红色&#10;&#10;描述已自动生成">
            <a:extLst>
              <a:ext uri="{FF2B5EF4-FFF2-40B4-BE49-F238E27FC236}">
                <a16:creationId xmlns:a16="http://schemas.microsoft.com/office/drawing/2014/main" xmlns="" id="{52F354C4-5425-4E1A-B8D1-3D47C3EB7B8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17" b="751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124A40CB-8AC6-4FB4-AC51-5C0046A9CF2F}"/>
              </a:ext>
            </a:extLst>
          </p:cNvPr>
          <p:cNvSpPr/>
          <p:nvPr/>
        </p:nvSpPr>
        <p:spPr>
          <a:xfrm>
            <a:off x="-13914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rgbClr val="000B1E">
                  <a:alpha val="90000"/>
                </a:srgbClr>
              </a:gs>
              <a:gs pos="0">
                <a:srgbClr val="000B1E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4755EC3B-13B9-4890-895C-490CBFCE9D39}"/>
              </a:ext>
            </a:extLst>
          </p:cNvPr>
          <p:cNvSpPr txBox="1"/>
          <p:nvPr/>
        </p:nvSpPr>
        <p:spPr>
          <a:xfrm>
            <a:off x="487304" y="449913"/>
            <a:ext cx="34836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gradFill>
                  <a:gsLst>
                    <a:gs pos="100000">
                      <a:srgbClr val="FE2C55"/>
                    </a:gs>
                    <a:gs pos="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rPr>
              <a:t>输入你的小标题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08586F0-3C35-4F9B-A09C-AC5B722CB689}"/>
              </a:ext>
            </a:extLst>
          </p:cNvPr>
          <p:cNvGrpSpPr/>
          <p:nvPr/>
        </p:nvGrpSpPr>
        <p:grpSpPr>
          <a:xfrm>
            <a:off x="3821178" y="685800"/>
            <a:ext cx="4373390" cy="400110"/>
            <a:chOff x="4699490" y="685800"/>
            <a:chExt cx="4373390" cy="400110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168957E3-5658-437B-8EF5-148C43FE3E5B}"/>
                </a:ext>
              </a:extLst>
            </p:cNvPr>
            <p:cNvSpPr txBox="1"/>
            <p:nvPr/>
          </p:nvSpPr>
          <p:spPr>
            <a:xfrm>
              <a:off x="4699490" y="685800"/>
              <a:ext cx="402385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gradFill>
                    <a:gsLst>
                      <a:gs pos="100000">
                        <a:srgbClr val="FE2C55"/>
                      </a:gs>
                      <a:gs pos="58000">
                        <a:schemeClr val="bg1"/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Short video monetization mode</a:t>
              </a:r>
              <a:endParaRPr lang="zh-CN" altLang="en-US" sz="2000" dirty="0">
                <a:gradFill>
                  <a:gsLst>
                    <a:gs pos="100000">
                      <a:srgbClr val="FE2C55"/>
                    </a:gs>
                    <a:gs pos="5800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52001ABC-C793-411B-9951-1CDD080E7F02}"/>
                </a:ext>
              </a:extLst>
            </p:cNvPr>
            <p:cNvCxnSpPr>
              <a:cxnSpLocks/>
            </p:cNvCxnSpPr>
            <p:nvPr/>
          </p:nvCxnSpPr>
          <p:spPr>
            <a:xfrm>
              <a:off x="4961429" y="685800"/>
              <a:ext cx="4111451" cy="0"/>
            </a:xfrm>
            <a:prstGeom prst="line">
              <a:avLst/>
            </a:prstGeom>
            <a:ln>
              <a:gradFill>
                <a:gsLst>
                  <a:gs pos="0">
                    <a:srgbClr val="FE2C55">
                      <a:alpha val="0"/>
                    </a:srgbClr>
                  </a:gs>
                  <a:gs pos="100000">
                    <a:srgbClr val="FE2C55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5" name="任意多边形: 形状 224">
            <a:extLst>
              <a:ext uri="{FF2B5EF4-FFF2-40B4-BE49-F238E27FC236}">
                <a16:creationId xmlns:a16="http://schemas.microsoft.com/office/drawing/2014/main" xmlns="" id="{803F7D8E-616F-4490-9D63-9BE36C4B586E}"/>
              </a:ext>
            </a:extLst>
          </p:cNvPr>
          <p:cNvSpPr/>
          <p:nvPr/>
        </p:nvSpPr>
        <p:spPr>
          <a:xfrm>
            <a:off x="5718243" y="2220497"/>
            <a:ext cx="1962181" cy="2567285"/>
          </a:xfrm>
          <a:custGeom>
            <a:avLst/>
            <a:gdLst>
              <a:gd name="connsiteX0" fmla="*/ 865869 w 1962181"/>
              <a:gd name="connsiteY0" fmla="*/ 0 h 2567285"/>
              <a:gd name="connsiteX1" fmla="*/ 1962181 w 1962181"/>
              <a:gd name="connsiteY1" fmla="*/ 0 h 2567285"/>
              <a:gd name="connsiteX2" fmla="*/ 1096313 w 1962181"/>
              <a:gd name="connsiteY2" fmla="*/ 2567285 h 2567285"/>
              <a:gd name="connsiteX3" fmla="*/ 0 w 1962181"/>
              <a:gd name="connsiteY3" fmla="*/ 2567285 h 2567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2181" h="2567285">
                <a:moveTo>
                  <a:pt x="865869" y="0"/>
                </a:moveTo>
                <a:lnTo>
                  <a:pt x="1962181" y="0"/>
                </a:lnTo>
                <a:lnTo>
                  <a:pt x="1096313" y="2567285"/>
                </a:lnTo>
                <a:lnTo>
                  <a:pt x="0" y="2567285"/>
                </a:lnTo>
                <a:close/>
              </a:path>
            </a:pathLst>
          </a:custGeom>
          <a:gradFill>
            <a:gsLst>
              <a:gs pos="0">
                <a:srgbClr val="FE2C55"/>
              </a:gs>
              <a:gs pos="100000">
                <a:srgbClr val="FE2C55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226" name="任意多边形: 形状 225">
            <a:extLst>
              <a:ext uri="{FF2B5EF4-FFF2-40B4-BE49-F238E27FC236}">
                <a16:creationId xmlns:a16="http://schemas.microsoft.com/office/drawing/2014/main" xmlns="" id="{7A8292BA-82F6-4B3B-B644-EACC108BAF36}"/>
              </a:ext>
            </a:extLst>
          </p:cNvPr>
          <p:cNvSpPr/>
          <p:nvPr/>
        </p:nvSpPr>
        <p:spPr>
          <a:xfrm>
            <a:off x="1499063" y="3147060"/>
            <a:ext cx="1962181" cy="2567285"/>
          </a:xfrm>
          <a:custGeom>
            <a:avLst/>
            <a:gdLst>
              <a:gd name="connsiteX0" fmla="*/ 865869 w 1962181"/>
              <a:gd name="connsiteY0" fmla="*/ 0 h 2567285"/>
              <a:gd name="connsiteX1" fmla="*/ 1962181 w 1962181"/>
              <a:gd name="connsiteY1" fmla="*/ 0 h 2567285"/>
              <a:gd name="connsiteX2" fmla="*/ 1096313 w 1962181"/>
              <a:gd name="connsiteY2" fmla="*/ 2567285 h 2567285"/>
              <a:gd name="connsiteX3" fmla="*/ 0 w 1962181"/>
              <a:gd name="connsiteY3" fmla="*/ 2567285 h 2567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2181" h="2567285">
                <a:moveTo>
                  <a:pt x="865869" y="0"/>
                </a:moveTo>
                <a:lnTo>
                  <a:pt x="1962181" y="0"/>
                </a:lnTo>
                <a:lnTo>
                  <a:pt x="1096313" y="2567285"/>
                </a:lnTo>
                <a:lnTo>
                  <a:pt x="0" y="2567285"/>
                </a:lnTo>
                <a:close/>
              </a:path>
            </a:pathLst>
          </a:custGeom>
          <a:gradFill>
            <a:gsLst>
              <a:gs pos="0">
                <a:srgbClr val="0BD7D2">
                  <a:alpha val="0"/>
                </a:srgbClr>
              </a:gs>
              <a:gs pos="100000">
                <a:srgbClr val="0BD7D2">
                  <a:alpha val="21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grpSp>
        <p:nvGrpSpPr>
          <p:cNvPr id="239" name="组合 238">
            <a:extLst>
              <a:ext uri="{FF2B5EF4-FFF2-40B4-BE49-F238E27FC236}">
                <a16:creationId xmlns:a16="http://schemas.microsoft.com/office/drawing/2014/main" xmlns="" id="{49343D7A-8300-474D-A1A7-EF2637A6909A}"/>
              </a:ext>
            </a:extLst>
          </p:cNvPr>
          <p:cNvGrpSpPr/>
          <p:nvPr/>
        </p:nvGrpSpPr>
        <p:grpSpPr>
          <a:xfrm>
            <a:off x="2382292" y="2477233"/>
            <a:ext cx="2573338" cy="1784350"/>
            <a:chOff x="2382292" y="2477233"/>
            <a:chExt cx="2573338" cy="1784350"/>
          </a:xfrm>
        </p:grpSpPr>
        <p:sp>
          <p:nvSpPr>
            <p:cNvPr id="240" name="平行四边形 239">
              <a:extLst>
                <a:ext uri="{FF2B5EF4-FFF2-40B4-BE49-F238E27FC236}">
                  <a16:creationId xmlns:a16="http://schemas.microsoft.com/office/drawing/2014/main" xmlns="" id="{0A3D32B6-245E-453D-BC1C-D449DBA2897B}"/>
                </a:ext>
              </a:extLst>
            </p:cNvPr>
            <p:cNvSpPr/>
            <p:nvPr/>
          </p:nvSpPr>
          <p:spPr>
            <a:xfrm>
              <a:off x="2445792" y="2559783"/>
              <a:ext cx="2509838" cy="1701800"/>
            </a:xfrm>
            <a:prstGeom prst="parallelogram">
              <a:avLst>
                <a:gd name="adj" fmla="val 33600"/>
              </a:avLst>
            </a:prstGeom>
            <a:noFill/>
            <a:ln w="12700">
              <a:gradFill>
                <a:gsLst>
                  <a:gs pos="0">
                    <a:srgbClr val="0BD7D2">
                      <a:alpha val="0"/>
                    </a:srgbClr>
                  </a:gs>
                  <a:gs pos="100000">
                    <a:srgbClr val="0BD7D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 panose="020B0604020202090204" pitchFamily="34" charset="0"/>
              </a:endParaRPr>
            </a:p>
          </p:txBody>
        </p:sp>
        <p:sp>
          <p:nvSpPr>
            <p:cNvPr id="241" name="平行四边形 240">
              <a:extLst>
                <a:ext uri="{FF2B5EF4-FFF2-40B4-BE49-F238E27FC236}">
                  <a16:creationId xmlns:a16="http://schemas.microsoft.com/office/drawing/2014/main" xmlns="" id="{38864ACC-36C8-46B9-A8C3-55408A582B4D}"/>
                </a:ext>
              </a:extLst>
            </p:cNvPr>
            <p:cNvSpPr/>
            <p:nvPr/>
          </p:nvSpPr>
          <p:spPr>
            <a:xfrm>
              <a:off x="2382292" y="2477233"/>
              <a:ext cx="2509838" cy="1701800"/>
            </a:xfrm>
            <a:prstGeom prst="parallelogram">
              <a:avLst>
                <a:gd name="adj" fmla="val 33600"/>
              </a:avLst>
            </a:prstGeom>
            <a:solidFill>
              <a:srgbClr val="030C1E"/>
            </a:solidFill>
            <a:ln w="19050">
              <a:solidFill>
                <a:srgbClr val="0BD7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在此处输入你的内容在此处输入你的内容</a:t>
              </a:r>
            </a:p>
          </p:txBody>
        </p:sp>
      </p:grpSp>
      <p:sp>
        <p:nvSpPr>
          <p:cNvPr id="242" name="任意多边形: 形状 241">
            <a:extLst>
              <a:ext uri="{FF2B5EF4-FFF2-40B4-BE49-F238E27FC236}">
                <a16:creationId xmlns:a16="http://schemas.microsoft.com/office/drawing/2014/main" xmlns="" id="{3A379367-84BD-4B86-AFF6-B8CD4B614B19}"/>
              </a:ext>
            </a:extLst>
          </p:cNvPr>
          <p:cNvSpPr/>
          <p:nvPr/>
        </p:nvSpPr>
        <p:spPr>
          <a:xfrm>
            <a:off x="9525532" y="2261772"/>
            <a:ext cx="1583206" cy="3585706"/>
          </a:xfrm>
          <a:custGeom>
            <a:avLst/>
            <a:gdLst>
              <a:gd name="connsiteX0" fmla="*/ 1209351 w 1583206"/>
              <a:gd name="connsiteY0" fmla="*/ 0 h 3585706"/>
              <a:gd name="connsiteX1" fmla="*/ 1583206 w 1583206"/>
              <a:gd name="connsiteY1" fmla="*/ 0 h 3585706"/>
              <a:gd name="connsiteX2" fmla="*/ 373855 w 1583206"/>
              <a:gd name="connsiteY2" fmla="*/ 3585706 h 3585706"/>
              <a:gd name="connsiteX3" fmla="*/ 0 w 1583206"/>
              <a:gd name="connsiteY3" fmla="*/ 3585706 h 3585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83206" h="3585706">
                <a:moveTo>
                  <a:pt x="1209351" y="0"/>
                </a:moveTo>
                <a:lnTo>
                  <a:pt x="1583206" y="0"/>
                </a:lnTo>
                <a:lnTo>
                  <a:pt x="373855" y="3585706"/>
                </a:lnTo>
                <a:lnTo>
                  <a:pt x="0" y="3585706"/>
                </a:lnTo>
                <a:close/>
              </a:path>
            </a:pathLst>
          </a:custGeom>
          <a:gradFill>
            <a:gsLst>
              <a:gs pos="0">
                <a:srgbClr val="FE2C55"/>
              </a:gs>
              <a:gs pos="100000">
                <a:srgbClr val="FE2C55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244" name="任意多边形: 形状 243">
            <a:extLst>
              <a:ext uri="{FF2B5EF4-FFF2-40B4-BE49-F238E27FC236}">
                <a16:creationId xmlns:a16="http://schemas.microsoft.com/office/drawing/2014/main" xmlns="" id="{108397BE-4640-422F-A4D8-DA6F2AD39927}"/>
              </a:ext>
            </a:extLst>
          </p:cNvPr>
          <p:cNvSpPr/>
          <p:nvPr/>
        </p:nvSpPr>
        <p:spPr>
          <a:xfrm>
            <a:off x="1837656" y="1143655"/>
            <a:ext cx="1216272" cy="3523915"/>
          </a:xfrm>
          <a:custGeom>
            <a:avLst/>
            <a:gdLst>
              <a:gd name="connsiteX0" fmla="*/ 1188511 w 1216272"/>
              <a:gd name="connsiteY0" fmla="*/ 0 h 3523915"/>
              <a:gd name="connsiteX1" fmla="*/ 1216272 w 1216272"/>
              <a:gd name="connsiteY1" fmla="*/ 0 h 3523915"/>
              <a:gd name="connsiteX2" fmla="*/ 27760 w 1216272"/>
              <a:gd name="connsiteY2" fmla="*/ 3523915 h 3523915"/>
              <a:gd name="connsiteX3" fmla="*/ 0 w 1216272"/>
              <a:gd name="connsiteY3" fmla="*/ 3523915 h 3523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6272" h="3523915">
                <a:moveTo>
                  <a:pt x="1188511" y="0"/>
                </a:moveTo>
                <a:lnTo>
                  <a:pt x="1216272" y="0"/>
                </a:lnTo>
                <a:lnTo>
                  <a:pt x="27760" y="3523915"/>
                </a:lnTo>
                <a:lnTo>
                  <a:pt x="0" y="3523915"/>
                </a:lnTo>
                <a:close/>
              </a:path>
            </a:pathLst>
          </a:custGeom>
          <a:gradFill>
            <a:gsLst>
              <a:gs pos="0">
                <a:srgbClr val="0BD7D2">
                  <a:alpha val="0"/>
                </a:srgbClr>
              </a:gs>
              <a:gs pos="100000">
                <a:srgbClr val="0BD7D2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245" name="任意多边形: 形状 244">
            <a:extLst>
              <a:ext uri="{FF2B5EF4-FFF2-40B4-BE49-F238E27FC236}">
                <a16:creationId xmlns:a16="http://schemas.microsoft.com/office/drawing/2014/main" xmlns="" id="{3A94A342-8647-4147-BFB5-38221FC09942}"/>
              </a:ext>
            </a:extLst>
          </p:cNvPr>
          <p:cNvSpPr/>
          <p:nvPr/>
        </p:nvSpPr>
        <p:spPr>
          <a:xfrm>
            <a:off x="-31627" y="2905612"/>
            <a:ext cx="1216272" cy="3523915"/>
          </a:xfrm>
          <a:custGeom>
            <a:avLst/>
            <a:gdLst>
              <a:gd name="connsiteX0" fmla="*/ 1188511 w 1216272"/>
              <a:gd name="connsiteY0" fmla="*/ 0 h 3523915"/>
              <a:gd name="connsiteX1" fmla="*/ 1216272 w 1216272"/>
              <a:gd name="connsiteY1" fmla="*/ 0 h 3523915"/>
              <a:gd name="connsiteX2" fmla="*/ 27760 w 1216272"/>
              <a:gd name="connsiteY2" fmla="*/ 3523915 h 3523915"/>
              <a:gd name="connsiteX3" fmla="*/ 0 w 1216272"/>
              <a:gd name="connsiteY3" fmla="*/ 3523915 h 3523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6272" h="3523915">
                <a:moveTo>
                  <a:pt x="1188511" y="0"/>
                </a:moveTo>
                <a:lnTo>
                  <a:pt x="1216272" y="0"/>
                </a:lnTo>
                <a:lnTo>
                  <a:pt x="27760" y="3523915"/>
                </a:lnTo>
                <a:lnTo>
                  <a:pt x="0" y="3523915"/>
                </a:lnTo>
                <a:close/>
              </a:path>
            </a:pathLst>
          </a:custGeom>
          <a:gradFill>
            <a:gsLst>
              <a:gs pos="0">
                <a:srgbClr val="0BD7D2">
                  <a:alpha val="0"/>
                </a:srgbClr>
              </a:gs>
              <a:gs pos="100000">
                <a:srgbClr val="0BD7D2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250" name="任意多边形: 形状 249">
            <a:extLst>
              <a:ext uri="{FF2B5EF4-FFF2-40B4-BE49-F238E27FC236}">
                <a16:creationId xmlns:a16="http://schemas.microsoft.com/office/drawing/2014/main" xmlns="" id="{E76A9094-F0E1-4435-81D8-2E373D423499}"/>
              </a:ext>
            </a:extLst>
          </p:cNvPr>
          <p:cNvSpPr/>
          <p:nvPr/>
        </p:nvSpPr>
        <p:spPr>
          <a:xfrm flipH="1" flipV="1">
            <a:off x="9441751" y="1772861"/>
            <a:ext cx="1216272" cy="3523915"/>
          </a:xfrm>
          <a:custGeom>
            <a:avLst/>
            <a:gdLst>
              <a:gd name="connsiteX0" fmla="*/ 1188511 w 1216272"/>
              <a:gd name="connsiteY0" fmla="*/ 0 h 3523915"/>
              <a:gd name="connsiteX1" fmla="*/ 1216272 w 1216272"/>
              <a:gd name="connsiteY1" fmla="*/ 0 h 3523915"/>
              <a:gd name="connsiteX2" fmla="*/ 27760 w 1216272"/>
              <a:gd name="connsiteY2" fmla="*/ 3523915 h 3523915"/>
              <a:gd name="connsiteX3" fmla="*/ 0 w 1216272"/>
              <a:gd name="connsiteY3" fmla="*/ 3523915 h 3523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6272" h="3523915">
                <a:moveTo>
                  <a:pt x="1188511" y="0"/>
                </a:moveTo>
                <a:lnTo>
                  <a:pt x="1216272" y="0"/>
                </a:lnTo>
                <a:lnTo>
                  <a:pt x="27760" y="3523915"/>
                </a:lnTo>
                <a:lnTo>
                  <a:pt x="0" y="3523915"/>
                </a:lnTo>
                <a:close/>
              </a:path>
            </a:pathLst>
          </a:custGeom>
          <a:gradFill>
            <a:gsLst>
              <a:gs pos="0">
                <a:srgbClr val="FE2C55"/>
              </a:gs>
              <a:gs pos="100000">
                <a:srgbClr val="FE2C55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grpSp>
        <p:nvGrpSpPr>
          <p:cNvPr id="251" name="组合 250">
            <a:extLst>
              <a:ext uri="{FF2B5EF4-FFF2-40B4-BE49-F238E27FC236}">
                <a16:creationId xmlns:a16="http://schemas.microsoft.com/office/drawing/2014/main" xmlns="" id="{B831E9F4-E330-409D-8B34-6EAA70D3E070}"/>
              </a:ext>
            </a:extLst>
          </p:cNvPr>
          <p:cNvGrpSpPr/>
          <p:nvPr/>
        </p:nvGrpSpPr>
        <p:grpSpPr>
          <a:xfrm>
            <a:off x="3417465" y="4477305"/>
            <a:ext cx="2573338" cy="1784350"/>
            <a:chOff x="2382292" y="2477233"/>
            <a:chExt cx="2573338" cy="1784350"/>
          </a:xfrm>
        </p:grpSpPr>
        <p:sp>
          <p:nvSpPr>
            <p:cNvPr id="252" name="平行四边形 251">
              <a:extLst>
                <a:ext uri="{FF2B5EF4-FFF2-40B4-BE49-F238E27FC236}">
                  <a16:creationId xmlns:a16="http://schemas.microsoft.com/office/drawing/2014/main" xmlns="" id="{5309B233-57D4-4BBB-A071-1E9DFF3875B2}"/>
                </a:ext>
              </a:extLst>
            </p:cNvPr>
            <p:cNvSpPr/>
            <p:nvPr/>
          </p:nvSpPr>
          <p:spPr>
            <a:xfrm>
              <a:off x="2445792" y="2559783"/>
              <a:ext cx="2509838" cy="1701800"/>
            </a:xfrm>
            <a:prstGeom prst="parallelogram">
              <a:avLst>
                <a:gd name="adj" fmla="val 33600"/>
              </a:avLst>
            </a:prstGeom>
            <a:noFill/>
            <a:ln w="12700">
              <a:gradFill>
                <a:gsLst>
                  <a:gs pos="0">
                    <a:srgbClr val="0BD7D2">
                      <a:alpha val="0"/>
                    </a:srgbClr>
                  </a:gs>
                  <a:gs pos="100000">
                    <a:srgbClr val="0BD7D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 panose="020B0604020202090204" pitchFamily="34" charset="0"/>
              </a:endParaRPr>
            </a:p>
          </p:txBody>
        </p:sp>
        <p:sp>
          <p:nvSpPr>
            <p:cNvPr id="253" name="平行四边形 252">
              <a:extLst>
                <a:ext uri="{FF2B5EF4-FFF2-40B4-BE49-F238E27FC236}">
                  <a16:creationId xmlns:a16="http://schemas.microsoft.com/office/drawing/2014/main" xmlns="" id="{A739E880-05B1-4378-AE93-5E89F7E7A767}"/>
                </a:ext>
              </a:extLst>
            </p:cNvPr>
            <p:cNvSpPr/>
            <p:nvPr/>
          </p:nvSpPr>
          <p:spPr>
            <a:xfrm>
              <a:off x="2382292" y="2477233"/>
              <a:ext cx="2509838" cy="1701800"/>
            </a:xfrm>
            <a:prstGeom prst="parallelogram">
              <a:avLst>
                <a:gd name="adj" fmla="val 33600"/>
              </a:avLst>
            </a:prstGeom>
            <a:solidFill>
              <a:srgbClr val="030C1E"/>
            </a:solidFill>
            <a:ln w="19050">
              <a:solidFill>
                <a:srgbClr val="0BD7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在此处输入你的内容在此处输入你的内容</a:t>
              </a:r>
            </a:p>
          </p:txBody>
        </p:sp>
      </p:grpSp>
      <p:grpSp>
        <p:nvGrpSpPr>
          <p:cNvPr id="254" name="组合 253">
            <a:extLst>
              <a:ext uri="{FF2B5EF4-FFF2-40B4-BE49-F238E27FC236}">
                <a16:creationId xmlns:a16="http://schemas.microsoft.com/office/drawing/2014/main" xmlns="" id="{3B537F99-2552-4948-BF93-EF779C3C6E8B}"/>
              </a:ext>
            </a:extLst>
          </p:cNvPr>
          <p:cNvGrpSpPr/>
          <p:nvPr/>
        </p:nvGrpSpPr>
        <p:grpSpPr>
          <a:xfrm>
            <a:off x="4987676" y="1307290"/>
            <a:ext cx="2573338" cy="1784350"/>
            <a:chOff x="2382292" y="2477233"/>
            <a:chExt cx="2573338" cy="1784350"/>
          </a:xfrm>
        </p:grpSpPr>
        <p:sp>
          <p:nvSpPr>
            <p:cNvPr id="255" name="平行四边形 254">
              <a:extLst>
                <a:ext uri="{FF2B5EF4-FFF2-40B4-BE49-F238E27FC236}">
                  <a16:creationId xmlns:a16="http://schemas.microsoft.com/office/drawing/2014/main" xmlns="" id="{0F891F7D-FF4B-49D5-9519-4F41A7CB1FA8}"/>
                </a:ext>
              </a:extLst>
            </p:cNvPr>
            <p:cNvSpPr/>
            <p:nvPr/>
          </p:nvSpPr>
          <p:spPr>
            <a:xfrm>
              <a:off x="2445792" y="2559783"/>
              <a:ext cx="2509838" cy="1701800"/>
            </a:xfrm>
            <a:prstGeom prst="parallelogram">
              <a:avLst>
                <a:gd name="adj" fmla="val 33600"/>
              </a:avLst>
            </a:prstGeom>
            <a:noFill/>
            <a:ln w="12700">
              <a:gradFill>
                <a:gsLst>
                  <a:gs pos="0">
                    <a:srgbClr val="0BD7D2">
                      <a:alpha val="0"/>
                    </a:srgbClr>
                  </a:gs>
                  <a:gs pos="100000">
                    <a:srgbClr val="0BD7D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 panose="020B0604020202090204" pitchFamily="34" charset="0"/>
              </a:endParaRPr>
            </a:p>
          </p:txBody>
        </p:sp>
        <p:sp>
          <p:nvSpPr>
            <p:cNvPr id="256" name="平行四边形 255">
              <a:extLst>
                <a:ext uri="{FF2B5EF4-FFF2-40B4-BE49-F238E27FC236}">
                  <a16:creationId xmlns:a16="http://schemas.microsoft.com/office/drawing/2014/main" xmlns="" id="{A7E9EDA7-37B1-4C7D-B75C-D232D1CBDF4D}"/>
                </a:ext>
              </a:extLst>
            </p:cNvPr>
            <p:cNvSpPr/>
            <p:nvPr/>
          </p:nvSpPr>
          <p:spPr>
            <a:xfrm>
              <a:off x="2382292" y="2477233"/>
              <a:ext cx="2509838" cy="1701800"/>
            </a:xfrm>
            <a:prstGeom prst="parallelogram">
              <a:avLst>
                <a:gd name="adj" fmla="val 33600"/>
              </a:avLst>
            </a:prstGeom>
            <a:solidFill>
              <a:srgbClr val="030C1E"/>
            </a:solidFill>
            <a:ln w="19050">
              <a:solidFill>
                <a:srgbClr val="0BD7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在此处输入你的内容在此处输入你的内容</a:t>
              </a:r>
            </a:p>
          </p:txBody>
        </p:sp>
      </p:grpSp>
      <p:grpSp>
        <p:nvGrpSpPr>
          <p:cNvPr id="257" name="组合 256">
            <a:extLst>
              <a:ext uri="{FF2B5EF4-FFF2-40B4-BE49-F238E27FC236}">
                <a16:creationId xmlns:a16="http://schemas.microsoft.com/office/drawing/2014/main" xmlns="" id="{B1AA5E25-E209-494E-B56A-2CF60F742CF3}"/>
              </a:ext>
            </a:extLst>
          </p:cNvPr>
          <p:cNvGrpSpPr/>
          <p:nvPr/>
        </p:nvGrpSpPr>
        <p:grpSpPr>
          <a:xfrm>
            <a:off x="6095999" y="4181476"/>
            <a:ext cx="2573338" cy="1784350"/>
            <a:chOff x="2382292" y="2477233"/>
            <a:chExt cx="2573338" cy="1784350"/>
          </a:xfrm>
        </p:grpSpPr>
        <p:sp>
          <p:nvSpPr>
            <p:cNvPr id="258" name="平行四边形 257">
              <a:extLst>
                <a:ext uri="{FF2B5EF4-FFF2-40B4-BE49-F238E27FC236}">
                  <a16:creationId xmlns:a16="http://schemas.microsoft.com/office/drawing/2014/main" xmlns="" id="{CCD09185-BB5B-46BC-8D46-9678D194BEC1}"/>
                </a:ext>
              </a:extLst>
            </p:cNvPr>
            <p:cNvSpPr/>
            <p:nvPr/>
          </p:nvSpPr>
          <p:spPr>
            <a:xfrm>
              <a:off x="2445792" y="2559783"/>
              <a:ext cx="2509838" cy="1701800"/>
            </a:xfrm>
            <a:prstGeom prst="parallelogram">
              <a:avLst>
                <a:gd name="adj" fmla="val 33600"/>
              </a:avLst>
            </a:prstGeom>
            <a:noFill/>
            <a:ln w="12700">
              <a:gradFill>
                <a:gsLst>
                  <a:gs pos="0">
                    <a:srgbClr val="0BD7D2">
                      <a:alpha val="0"/>
                    </a:srgbClr>
                  </a:gs>
                  <a:gs pos="100000">
                    <a:srgbClr val="0BD7D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 panose="020B0604020202090204" pitchFamily="34" charset="0"/>
              </a:endParaRPr>
            </a:p>
          </p:txBody>
        </p:sp>
        <p:sp>
          <p:nvSpPr>
            <p:cNvPr id="259" name="平行四边形 258">
              <a:extLst>
                <a:ext uri="{FF2B5EF4-FFF2-40B4-BE49-F238E27FC236}">
                  <a16:creationId xmlns:a16="http://schemas.microsoft.com/office/drawing/2014/main" xmlns="" id="{0B38074C-910F-4882-8BDF-0AE731A2516E}"/>
                </a:ext>
              </a:extLst>
            </p:cNvPr>
            <p:cNvSpPr/>
            <p:nvPr/>
          </p:nvSpPr>
          <p:spPr>
            <a:xfrm>
              <a:off x="2382292" y="2477233"/>
              <a:ext cx="2509838" cy="1701800"/>
            </a:xfrm>
            <a:prstGeom prst="parallelogram">
              <a:avLst>
                <a:gd name="adj" fmla="val 33600"/>
              </a:avLst>
            </a:prstGeom>
            <a:solidFill>
              <a:srgbClr val="030C1E"/>
            </a:solidFill>
            <a:ln w="19050">
              <a:solidFill>
                <a:srgbClr val="0BD7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在此处输入你的内容在此处输入你的内容</a:t>
              </a:r>
            </a:p>
          </p:txBody>
        </p:sp>
      </p:grpSp>
      <p:grpSp>
        <p:nvGrpSpPr>
          <p:cNvPr id="264" name="组合 263">
            <a:extLst>
              <a:ext uri="{FF2B5EF4-FFF2-40B4-BE49-F238E27FC236}">
                <a16:creationId xmlns:a16="http://schemas.microsoft.com/office/drawing/2014/main" xmlns="" id="{96BF08C8-83F8-4E0E-A829-2C4360F59774}"/>
              </a:ext>
            </a:extLst>
          </p:cNvPr>
          <p:cNvGrpSpPr/>
          <p:nvPr/>
        </p:nvGrpSpPr>
        <p:grpSpPr>
          <a:xfrm>
            <a:off x="7214272" y="2055398"/>
            <a:ext cx="2573338" cy="1784350"/>
            <a:chOff x="2382292" y="2477233"/>
            <a:chExt cx="2573338" cy="1784350"/>
          </a:xfrm>
        </p:grpSpPr>
        <p:sp>
          <p:nvSpPr>
            <p:cNvPr id="265" name="平行四边形 264">
              <a:extLst>
                <a:ext uri="{FF2B5EF4-FFF2-40B4-BE49-F238E27FC236}">
                  <a16:creationId xmlns:a16="http://schemas.microsoft.com/office/drawing/2014/main" xmlns="" id="{A1515004-ED76-441E-8D7F-D492C2B7E321}"/>
                </a:ext>
              </a:extLst>
            </p:cNvPr>
            <p:cNvSpPr/>
            <p:nvPr/>
          </p:nvSpPr>
          <p:spPr>
            <a:xfrm>
              <a:off x="2445792" y="2559783"/>
              <a:ext cx="2509838" cy="1701800"/>
            </a:xfrm>
            <a:prstGeom prst="parallelogram">
              <a:avLst>
                <a:gd name="adj" fmla="val 33600"/>
              </a:avLst>
            </a:prstGeom>
            <a:noFill/>
            <a:ln w="12700">
              <a:gradFill>
                <a:gsLst>
                  <a:gs pos="0">
                    <a:srgbClr val="0BD7D2">
                      <a:alpha val="0"/>
                    </a:srgbClr>
                  </a:gs>
                  <a:gs pos="100000">
                    <a:srgbClr val="0BD7D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Arial" panose="020B0604020202090204" pitchFamily="34" charset="0"/>
              </a:endParaRPr>
            </a:p>
          </p:txBody>
        </p:sp>
        <p:sp>
          <p:nvSpPr>
            <p:cNvPr id="266" name="平行四边形 265">
              <a:extLst>
                <a:ext uri="{FF2B5EF4-FFF2-40B4-BE49-F238E27FC236}">
                  <a16:creationId xmlns:a16="http://schemas.microsoft.com/office/drawing/2014/main" xmlns="" id="{7EF0E344-6FF7-45A8-A558-7346383AFF9F}"/>
                </a:ext>
              </a:extLst>
            </p:cNvPr>
            <p:cNvSpPr/>
            <p:nvPr/>
          </p:nvSpPr>
          <p:spPr>
            <a:xfrm>
              <a:off x="2382292" y="2477233"/>
              <a:ext cx="2509838" cy="1701800"/>
            </a:xfrm>
            <a:prstGeom prst="parallelogram">
              <a:avLst>
                <a:gd name="adj" fmla="val 33600"/>
              </a:avLst>
            </a:prstGeom>
            <a:solidFill>
              <a:srgbClr val="030C1E"/>
            </a:solidFill>
            <a:ln w="19050">
              <a:solidFill>
                <a:srgbClr val="0BD7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在此处输入你的内容在此处输入你的内容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4795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B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黑暗, 游戏机, 黑色, 红色&#10;&#10;描述已自动生成">
            <a:extLst>
              <a:ext uri="{FF2B5EF4-FFF2-40B4-BE49-F238E27FC236}">
                <a16:creationId xmlns:a16="http://schemas.microsoft.com/office/drawing/2014/main" xmlns="" id="{52F354C4-5425-4E1A-B8D1-3D47C3EB7B8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17" b="751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124A40CB-8AC6-4FB4-AC51-5C0046A9CF2F}"/>
              </a:ext>
            </a:extLst>
          </p:cNvPr>
          <p:cNvSpPr/>
          <p:nvPr/>
        </p:nvSpPr>
        <p:spPr>
          <a:xfrm>
            <a:off x="-13914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rgbClr val="000B1E">
                  <a:alpha val="90000"/>
                </a:srgbClr>
              </a:gs>
              <a:gs pos="0">
                <a:srgbClr val="000B1E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4755EC3B-13B9-4890-895C-490CBFCE9D39}"/>
              </a:ext>
            </a:extLst>
          </p:cNvPr>
          <p:cNvSpPr txBox="1"/>
          <p:nvPr/>
        </p:nvSpPr>
        <p:spPr>
          <a:xfrm>
            <a:off x="487304" y="449913"/>
            <a:ext cx="34836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gradFill>
                  <a:gsLst>
                    <a:gs pos="100000">
                      <a:srgbClr val="FE2C55"/>
                    </a:gs>
                    <a:gs pos="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rPr>
              <a:t>输入你的小标题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08586F0-3C35-4F9B-A09C-AC5B722CB689}"/>
              </a:ext>
            </a:extLst>
          </p:cNvPr>
          <p:cNvGrpSpPr/>
          <p:nvPr/>
        </p:nvGrpSpPr>
        <p:grpSpPr>
          <a:xfrm>
            <a:off x="3821178" y="685800"/>
            <a:ext cx="4373390" cy="400110"/>
            <a:chOff x="4699490" y="685800"/>
            <a:chExt cx="4373390" cy="400110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168957E3-5658-437B-8EF5-148C43FE3E5B}"/>
                </a:ext>
              </a:extLst>
            </p:cNvPr>
            <p:cNvSpPr txBox="1"/>
            <p:nvPr/>
          </p:nvSpPr>
          <p:spPr>
            <a:xfrm>
              <a:off x="4699490" y="685800"/>
              <a:ext cx="402385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gradFill>
                    <a:gsLst>
                      <a:gs pos="100000">
                        <a:srgbClr val="FE2C55"/>
                      </a:gs>
                      <a:gs pos="58000">
                        <a:schemeClr val="bg1"/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Short video monetization mode</a:t>
              </a:r>
              <a:endParaRPr lang="zh-CN" altLang="en-US" sz="2000" dirty="0">
                <a:gradFill>
                  <a:gsLst>
                    <a:gs pos="100000">
                      <a:srgbClr val="FE2C55"/>
                    </a:gs>
                    <a:gs pos="5800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52001ABC-C793-411B-9951-1CDD080E7F02}"/>
                </a:ext>
              </a:extLst>
            </p:cNvPr>
            <p:cNvCxnSpPr>
              <a:cxnSpLocks/>
            </p:cNvCxnSpPr>
            <p:nvPr/>
          </p:nvCxnSpPr>
          <p:spPr>
            <a:xfrm>
              <a:off x="4961429" y="685800"/>
              <a:ext cx="4111451" cy="0"/>
            </a:xfrm>
            <a:prstGeom prst="line">
              <a:avLst/>
            </a:prstGeom>
            <a:ln>
              <a:gradFill>
                <a:gsLst>
                  <a:gs pos="0">
                    <a:srgbClr val="FE2C55">
                      <a:alpha val="0"/>
                    </a:srgbClr>
                  </a:gs>
                  <a:gs pos="100000">
                    <a:srgbClr val="FE2C55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0" name="图表 29">
            <a:extLst>
              <a:ext uri="{FF2B5EF4-FFF2-40B4-BE49-F238E27FC236}">
                <a16:creationId xmlns:a16="http://schemas.microsoft.com/office/drawing/2014/main" xmlns="" id="{ECEF5AF8-B6BA-4FC8-AD93-1D4466E08B4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14609771"/>
              </p:ext>
            </p:extLst>
          </p:nvPr>
        </p:nvGraphicFramePr>
        <p:xfrm>
          <a:off x="3947885" y="2068892"/>
          <a:ext cx="4296229" cy="34894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1" name="椭圆 30">
            <a:extLst>
              <a:ext uri="{FF2B5EF4-FFF2-40B4-BE49-F238E27FC236}">
                <a16:creationId xmlns:a16="http://schemas.microsoft.com/office/drawing/2014/main" xmlns="" id="{3A54ADFB-A869-4CF3-9ADF-2AC1D848967B}"/>
              </a:ext>
            </a:extLst>
          </p:cNvPr>
          <p:cNvSpPr/>
          <p:nvPr/>
        </p:nvSpPr>
        <p:spPr>
          <a:xfrm>
            <a:off x="5054600" y="2772230"/>
            <a:ext cx="2082800" cy="2082800"/>
          </a:xfrm>
          <a:prstGeom prst="ellipse">
            <a:avLst/>
          </a:prstGeom>
          <a:solidFill>
            <a:srgbClr val="0BD7D2">
              <a:alpha val="36000"/>
            </a:srgbClr>
          </a:solidFill>
          <a:ln w="25400" cap="flat" cmpd="sng" algn="ctr">
            <a:solidFill>
              <a:srgbClr val="0BD7D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A8B8BC98-4664-44D9-BA30-FBCB95EA016A}"/>
              </a:ext>
            </a:extLst>
          </p:cNvPr>
          <p:cNvSpPr/>
          <p:nvPr/>
        </p:nvSpPr>
        <p:spPr>
          <a:xfrm>
            <a:off x="5436205" y="3521244"/>
            <a:ext cx="1319592" cy="5847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dirty="0">
                <a:gradFill>
                  <a:gsLst>
                    <a:gs pos="100000">
                      <a:srgbClr val="25F4EE"/>
                    </a:gs>
                    <a:gs pos="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rPr>
              <a:t>关键词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4A9E7895-2AC1-4B0E-B580-F071B5867851}"/>
              </a:ext>
            </a:extLst>
          </p:cNvPr>
          <p:cNvSpPr/>
          <p:nvPr/>
        </p:nvSpPr>
        <p:spPr>
          <a:xfrm>
            <a:off x="8400439" y="3453268"/>
            <a:ext cx="3455987" cy="704850"/>
          </a:xfrm>
          <a:prstGeom prst="rect">
            <a:avLst/>
          </a:prstGeom>
          <a:gradFill>
            <a:gsLst>
              <a:gs pos="0">
                <a:srgbClr val="0BD7D2">
                  <a:alpha val="50000"/>
                </a:srgbClr>
              </a:gs>
              <a:gs pos="100000">
                <a:srgbClr val="0BD7D2">
                  <a:alpha val="0"/>
                </a:srgb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CBFDAC61-EB50-4EC3-8BAB-404B464FF028}"/>
              </a:ext>
            </a:extLst>
          </p:cNvPr>
          <p:cNvSpPr/>
          <p:nvPr/>
        </p:nvSpPr>
        <p:spPr>
          <a:xfrm>
            <a:off x="8562364" y="3651805"/>
            <a:ext cx="34559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prstClr val="white"/>
                </a:solidFill>
                <a:cs typeface="+mn-ea"/>
                <a:sym typeface="+mn-lt"/>
              </a:rPr>
              <a:t>插入小标题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D27D3997-BD77-497A-AA28-C1E8B31FC42A}"/>
              </a:ext>
            </a:extLst>
          </p:cNvPr>
          <p:cNvSpPr/>
          <p:nvPr/>
        </p:nvSpPr>
        <p:spPr>
          <a:xfrm>
            <a:off x="8400440" y="3453268"/>
            <a:ext cx="112712" cy="704850"/>
          </a:xfrm>
          <a:prstGeom prst="rect">
            <a:avLst/>
          </a:prstGeom>
          <a:solidFill>
            <a:srgbClr val="0BD7D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7A81301C-7D48-40E3-A586-D7033F8B1F96}"/>
              </a:ext>
            </a:extLst>
          </p:cNvPr>
          <p:cNvSpPr txBox="1"/>
          <p:nvPr/>
        </p:nvSpPr>
        <p:spPr>
          <a:xfrm>
            <a:off x="8396514" y="2888515"/>
            <a:ext cx="165796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defPPr>
              <a:defRPr lang="zh-CN"/>
            </a:defPPr>
            <a:lvl1pPr algn="r">
              <a:defRPr sz="3600">
                <a:ln>
                  <a:gradFill>
                    <a:gsLst>
                      <a:gs pos="0">
                        <a:schemeClr val="accent1">
                          <a:lumMod val="80000"/>
                          <a:lumOff val="20000"/>
                        </a:schemeClr>
                      </a:gs>
                      <a:gs pos="8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16200000" scaled="0"/>
                </a:gradFill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dirty="0">
                <a:ln>
                  <a:gradFill>
                    <a:gsLst>
                      <a:gs pos="0">
                        <a:srgbClr val="00B4FF">
                          <a:lumMod val="80000"/>
                          <a:lumOff val="20000"/>
                        </a:srgbClr>
                      </a:gs>
                      <a:gs pos="80000">
                        <a:srgbClr val="00B4FF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0BD7D2">
                        <a:alpha val="0"/>
                      </a:srgbClr>
                    </a:gs>
                    <a:gs pos="100000">
                      <a:srgbClr val="0BD7D2"/>
                    </a:gs>
                  </a:gsLst>
                  <a:lin ang="16200000" scaled="0"/>
                </a:gradFill>
                <a:cs typeface="+mn-ea"/>
                <a:sym typeface="+mn-lt"/>
              </a:rPr>
              <a:t>46.97%</a:t>
            </a:r>
            <a:endParaRPr lang="zh-CN" altLang="en-US" dirty="0">
              <a:ln>
                <a:gradFill>
                  <a:gsLst>
                    <a:gs pos="0">
                      <a:srgbClr val="00B4FF">
                        <a:lumMod val="80000"/>
                        <a:lumOff val="20000"/>
                      </a:srgbClr>
                    </a:gs>
                    <a:gs pos="80000">
                      <a:srgbClr val="00B4FF">
                        <a:alpha val="0"/>
                      </a:srgbClr>
                    </a:gs>
                  </a:gsLst>
                  <a:lin ang="5400000" scaled="1"/>
                </a:gradFill>
              </a:ln>
              <a:gradFill>
                <a:gsLst>
                  <a:gs pos="0">
                    <a:srgbClr val="0BD7D2">
                      <a:alpha val="0"/>
                    </a:srgbClr>
                  </a:gs>
                  <a:gs pos="100000">
                    <a:srgbClr val="0BD7D2"/>
                  </a:gs>
                </a:gsLst>
                <a:lin ang="16200000" scaled="0"/>
              </a:gradFill>
              <a:cs typeface="+mn-ea"/>
              <a:sym typeface="+mn-lt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32B4E27D-D144-42C2-8792-1D25E0766A46}"/>
              </a:ext>
            </a:extLst>
          </p:cNvPr>
          <p:cNvGrpSpPr/>
          <p:nvPr/>
        </p:nvGrpSpPr>
        <p:grpSpPr>
          <a:xfrm>
            <a:off x="330200" y="2002293"/>
            <a:ext cx="3455987" cy="704850"/>
            <a:chOff x="334963" y="1620838"/>
            <a:chExt cx="3455987" cy="704850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2E760325-B087-4676-90D6-F16C9D83BA07}"/>
                </a:ext>
              </a:extLst>
            </p:cNvPr>
            <p:cNvSpPr/>
            <p:nvPr/>
          </p:nvSpPr>
          <p:spPr>
            <a:xfrm>
              <a:off x="334963" y="1620838"/>
              <a:ext cx="3455987" cy="704850"/>
            </a:xfrm>
            <a:prstGeom prst="rect">
              <a:avLst/>
            </a:prstGeom>
            <a:gradFill>
              <a:gsLst>
                <a:gs pos="0">
                  <a:srgbClr val="0BD7D2">
                    <a:alpha val="50000"/>
                  </a:srgbClr>
                </a:gs>
                <a:gs pos="100000">
                  <a:srgbClr val="0BD7D2">
                    <a:alpha val="0"/>
                  </a:srgbClr>
                </a:gs>
              </a:gsLst>
              <a:lin ang="108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3B85DEC0-23C0-42EE-9554-A055E3F8AE49}"/>
                </a:ext>
              </a:extLst>
            </p:cNvPr>
            <p:cNvSpPr/>
            <p:nvPr/>
          </p:nvSpPr>
          <p:spPr>
            <a:xfrm>
              <a:off x="3678238" y="1620838"/>
              <a:ext cx="112712" cy="704850"/>
            </a:xfrm>
            <a:prstGeom prst="rect">
              <a:avLst/>
            </a:prstGeom>
            <a:gradFill>
              <a:gsLst>
                <a:gs pos="0">
                  <a:srgbClr val="0BD7D2">
                    <a:alpha val="50000"/>
                  </a:srgbClr>
                </a:gs>
                <a:gs pos="100000">
                  <a:srgbClr val="0BD7D2">
                    <a:alpha val="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8195CE61-7FAD-45C0-BAA9-962C5B69D108}"/>
              </a:ext>
            </a:extLst>
          </p:cNvPr>
          <p:cNvGrpSpPr/>
          <p:nvPr/>
        </p:nvGrpSpPr>
        <p:grpSpPr>
          <a:xfrm>
            <a:off x="330200" y="3461205"/>
            <a:ext cx="3455987" cy="704850"/>
            <a:chOff x="334963" y="1620838"/>
            <a:chExt cx="3455987" cy="704850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73FD115E-F5F5-4499-B614-543B22F342A3}"/>
                </a:ext>
              </a:extLst>
            </p:cNvPr>
            <p:cNvSpPr/>
            <p:nvPr/>
          </p:nvSpPr>
          <p:spPr>
            <a:xfrm>
              <a:off x="334963" y="1620838"/>
              <a:ext cx="3455987" cy="704850"/>
            </a:xfrm>
            <a:prstGeom prst="rect">
              <a:avLst/>
            </a:prstGeom>
            <a:gradFill>
              <a:gsLst>
                <a:gs pos="0">
                  <a:srgbClr val="0BD7D2">
                    <a:alpha val="50000"/>
                  </a:srgbClr>
                </a:gs>
                <a:gs pos="100000">
                  <a:srgbClr val="0BD7D2">
                    <a:alpha val="0"/>
                  </a:srgbClr>
                </a:gs>
              </a:gsLst>
              <a:lin ang="108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E70EC7CF-8409-4269-922C-F0B4691BE139}"/>
                </a:ext>
              </a:extLst>
            </p:cNvPr>
            <p:cNvSpPr/>
            <p:nvPr/>
          </p:nvSpPr>
          <p:spPr>
            <a:xfrm>
              <a:off x="3678238" y="1620838"/>
              <a:ext cx="112712" cy="704850"/>
            </a:xfrm>
            <a:prstGeom prst="rect">
              <a:avLst/>
            </a:prstGeom>
            <a:gradFill>
              <a:gsLst>
                <a:gs pos="0">
                  <a:srgbClr val="0BD7D2">
                    <a:alpha val="50000"/>
                  </a:srgbClr>
                </a:gs>
                <a:gs pos="100000">
                  <a:srgbClr val="0BD7D2">
                    <a:alpha val="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141406FF-604E-4060-89C3-87C1FEDFDB49}"/>
              </a:ext>
            </a:extLst>
          </p:cNvPr>
          <p:cNvGrpSpPr/>
          <p:nvPr/>
        </p:nvGrpSpPr>
        <p:grpSpPr>
          <a:xfrm>
            <a:off x="330200" y="4962980"/>
            <a:ext cx="3455987" cy="704850"/>
            <a:chOff x="334963" y="1620838"/>
            <a:chExt cx="3455987" cy="704850"/>
          </a:xfrm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xmlns="" id="{CB54CEB0-BC25-4A41-99D5-381539B03D60}"/>
                </a:ext>
              </a:extLst>
            </p:cNvPr>
            <p:cNvSpPr/>
            <p:nvPr/>
          </p:nvSpPr>
          <p:spPr>
            <a:xfrm>
              <a:off x="334963" y="1620838"/>
              <a:ext cx="3455987" cy="704850"/>
            </a:xfrm>
            <a:prstGeom prst="rect">
              <a:avLst/>
            </a:prstGeom>
            <a:gradFill>
              <a:gsLst>
                <a:gs pos="0">
                  <a:srgbClr val="0BD7D2">
                    <a:alpha val="50000"/>
                  </a:srgbClr>
                </a:gs>
                <a:gs pos="100000">
                  <a:srgbClr val="0BD7D2">
                    <a:alpha val="0"/>
                  </a:srgbClr>
                </a:gs>
              </a:gsLst>
              <a:lin ang="108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xmlns="" id="{A64D59B3-C2AA-48BB-82DB-AFE264D71045}"/>
                </a:ext>
              </a:extLst>
            </p:cNvPr>
            <p:cNvSpPr/>
            <p:nvPr/>
          </p:nvSpPr>
          <p:spPr>
            <a:xfrm>
              <a:off x="3678238" y="1620838"/>
              <a:ext cx="112712" cy="704850"/>
            </a:xfrm>
            <a:prstGeom prst="rect">
              <a:avLst/>
            </a:prstGeom>
            <a:solidFill>
              <a:srgbClr val="0BD7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946726AD-14ED-4938-AAD6-308D463844D7}"/>
              </a:ext>
            </a:extLst>
          </p:cNvPr>
          <p:cNvSpPr txBox="1"/>
          <p:nvPr/>
        </p:nvSpPr>
        <p:spPr>
          <a:xfrm>
            <a:off x="2478089" y="1431781"/>
            <a:ext cx="1303593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algn="r"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600" dirty="0">
                <a:ln>
                  <a:gradFill>
                    <a:gsLst>
                      <a:gs pos="0">
                        <a:srgbClr val="00B4FF">
                          <a:lumMod val="80000"/>
                          <a:lumOff val="20000"/>
                        </a:srgbClr>
                      </a:gs>
                      <a:gs pos="80000">
                        <a:srgbClr val="00B4FF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0BD7D2">
                        <a:alpha val="0"/>
                      </a:srgbClr>
                    </a:gs>
                    <a:gs pos="100000">
                      <a:srgbClr val="0BD7D2"/>
                    </a:gs>
                  </a:gsLst>
                  <a:lin ang="16200000" scaled="0"/>
                </a:gradFill>
                <a:cs typeface="+mn-ea"/>
                <a:sym typeface="+mn-lt"/>
              </a:rPr>
              <a:t>15%</a:t>
            </a:r>
            <a:endParaRPr lang="zh-CN" altLang="en-US" sz="3600" dirty="0">
              <a:ln>
                <a:gradFill>
                  <a:gsLst>
                    <a:gs pos="0">
                      <a:srgbClr val="00B4FF">
                        <a:lumMod val="80000"/>
                        <a:lumOff val="20000"/>
                      </a:srgbClr>
                    </a:gs>
                    <a:gs pos="80000">
                      <a:srgbClr val="00B4FF">
                        <a:alpha val="0"/>
                      </a:srgbClr>
                    </a:gs>
                  </a:gsLst>
                  <a:lin ang="5400000" scaled="1"/>
                </a:gradFill>
              </a:ln>
              <a:gradFill>
                <a:gsLst>
                  <a:gs pos="0">
                    <a:srgbClr val="0BD7D2">
                      <a:alpha val="0"/>
                    </a:srgbClr>
                  </a:gs>
                  <a:gs pos="100000">
                    <a:srgbClr val="0BD7D2"/>
                  </a:gs>
                </a:gsLst>
                <a:lin ang="16200000" scaled="0"/>
              </a:gradFill>
              <a:cs typeface="+mn-ea"/>
              <a:sym typeface="+mn-lt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78F47A0D-4FC8-4063-846A-1EFA5AA3FE72}"/>
              </a:ext>
            </a:extLst>
          </p:cNvPr>
          <p:cNvSpPr txBox="1"/>
          <p:nvPr/>
        </p:nvSpPr>
        <p:spPr>
          <a:xfrm>
            <a:off x="2347459" y="2888515"/>
            <a:ext cx="1485526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defPPr>
              <a:defRPr lang="zh-CN"/>
            </a:defPPr>
            <a:lvl1pPr algn="r">
              <a:defRPr sz="3600">
                <a:ln>
                  <a:gradFill>
                    <a:gsLst>
                      <a:gs pos="0">
                        <a:schemeClr val="accent1">
                          <a:lumMod val="80000"/>
                          <a:lumOff val="20000"/>
                        </a:schemeClr>
                      </a:gs>
                      <a:gs pos="8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16200000" scaled="0"/>
                </a:gradFill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dirty="0">
                <a:ln>
                  <a:gradFill>
                    <a:gsLst>
                      <a:gs pos="0">
                        <a:srgbClr val="00B4FF">
                          <a:lumMod val="80000"/>
                          <a:lumOff val="20000"/>
                        </a:srgbClr>
                      </a:gs>
                      <a:gs pos="80000">
                        <a:srgbClr val="00B4FF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0BD7D2">
                        <a:alpha val="0"/>
                      </a:srgbClr>
                    </a:gs>
                    <a:gs pos="100000">
                      <a:srgbClr val="0BD7D2"/>
                    </a:gs>
                  </a:gsLst>
                  <a:lin ang="16200000" scaled="0"/>
                </a:gradFill>
                <a:cs typeface="+mn-ea"/>
                <a:sym typeface="+mn-lt"/>
              </a:rPr>
              <a:t>8.13%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72888B03-C684-4E74-8353-56E4731870BA}"/>
              </a:ext>
            </a:extLst>
          </p:cNvPr>
          <p:cNvSpPr txBox="1"/>
          <p:nvPr/>
        </p:nvSpPr>
        <p:spPr>
          <a:xfrm>
            <a:off x="1957957" y="4405855"/>
            <a:ext cx="1841158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defPPr>
              <a:defRPr lang="zh-CN"/>
            </a:defPPr>
            <a:lvl1pPr algn="r">
              <a:defRPr sz="3600">
                <a:ln>
                  <a:gradFill>
                    <a:gsLst>
                      <a:gs pos="0">
                        <a:schemeClr val="accent1">
                          <a:lumMod val="80000"/>
                          <a:lumOff val="20000"/>
                        </a:schemeClr>
                      </a:gs>
                      <a:gs pos="8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16200000" scaled="0"/>
                </a:gradFill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dirty="0">
                <a:ln>
                  <a:gradFill>
                    <a:gsLst>
                      <a:gs pos="0">
                        <a:srgbClr val="00B4FF">
                          <a:lumMod val="80000"/>
                          <a:lumOff val="20000"/>
                        </a:srgbClr>
                      </a:gs>
                      <a:gs pos="80000">
                        <a:srgbClr val="00B4FF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0BD7D2">
                        <a:alpha val="0"/>
                      </a:srgbClr>
                    </a:gs>
                    <a:gs pos="100000">
                      <a:srgbClr val="0BD7D2"/>
                    </a:gs>
                  </a:gsLst>
                  <a:lin ang="16200000" scaled="0"/>
                </a:gradFill>
                <a:cs typeface="+mn-ea"/>
                <a:sym typeface="+mn-lt"/>
              </a:rPr>
              <a:t>29.91%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E49B912F-EEC2-4D34-901B-A03F68E967D8}"/>
              </a:ext>
            </a:extLst>
          </p:cNvPr>
          <p:cNvSpPr/>
          <p:nvPr/>
        </p:nvSpPr>
        <p:spPr>
          <a:xfrm>
            <a:off x="1209675" y="5161517"/>
            <a:ext cx="2463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prstClr val="white"/>
                </a:solidFill>
                <a:cs typeface="+mn-ea"/>
                <a:sym typeface="+mn-lt"/>
              </a:rPr>
              <a:t>插入小标题</a:t>
            </a: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AC5F8BF8-E576-4B56-869A-2CA06DB53456}"/>
              </a:ext>
            </a:extLst>
          </p:cNvPr>
          <p:cNvSpPr/>
          <p:nvPr/>
        </p:nvSpPr>
        <p:spPr>
          <a:xfrm>
            <a:off x="695326" y="3659742"/>
            <a:ext cx="29781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prstClr val="white"/>
                </a:solidFill>
                <a:cs typeface="+mn-ea"/>
                <a:sym typeface="+mn-lt"/>
              </a:rPr>
              <a:t>插入小标题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1C6537CB-2C52-4C71-A334-CA981C9E359A}"/>
              </a:ext>
            </a:extLst>
          </p:cNvPr>
          <p:cNvSpPr/>
          <p:nvPr/>
        </p:nvSpPr>
        <p:spPr>
          <a:xfrm>
            <a:off x="1209675" y="2200829"/>
            <a:ext cx="2463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prstClr val="white"/>
                </a:solidFill>
                <a:cs typeface="+mn-ea"/>
                <a:sym typeface="+mn-lt"/>
              </a:rPr>
              <a:t>插入小标题</a:t>
            </a:r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xmlns="" id="{DEBAEDF2-C414-4C0F-834D-DDD19CCF8646}"/>
              </a:ext>
            </a:extLst>
          </p:cNvPr>
          <p:cNvSpPr/>
          <p:nvPr/>
        </p:nvSpPr>
        <p:spPr>
          <a:xfrm>
            <a:off x="3770457" y="2327730"/>
            <a:ext cx="1153391" cy="394855"/>
          </a:xfrm>
          <a:custGeom>
            <a:avLst/>
            <a:gdLst>
              <a:gd name="connsiteX0" fmla="*/ 0 w 1153391"/>
              <a:gd name="connsiteY0" fmla="*/ 0 h 394855"/>
              <a:gd name="connsiteX1" fmla="*/ 716973 w 1153391"/>
              <a:gd name="connsiteY1" fmla="*/ 0 h 394855"/>
              <a:gd name="connsiteX2" fmla="*/ 1153391 w 1153391"/>
              <a:gd name="connsiteY2" fmla="*/ 394855 h 394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53391" h="394855">
                <a:moveTo>
                  <a:pt x="0" y="0"/>
                </a:moveTo>
                <a:lnTo>
                  <a:pt x="716973" y="0"/>
                </a:lnTo>
                <a:lnTo>
                  <a:pt x="1153391" y="394855"/>
                </a:lnTo>
              </a:path>
            </a:pathLst>
          </a:custGeom>
          <a:noFill/>
          <a:ln w="12700" cap="rnd" cmpd="sng" algn="ctr">
            <a:solidFill>
              <a:srgbClr val="00F0BE"/>
            </a:solidFill>
            <a:prstDash val="dash"/>
            <a:round/>
            <a:headEnd type="oval"/>
            <a:tailEnd type="stealth" w="lg" len="lg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xmlns="" id="{DF24C214-D2FA-43D1-B5EA-C3A27D05F399}"/>
              </a:ext>
            </a:extLst>
          </p:cNvPr>
          <p:cNvSpPr/>
          <p:nvPr/>
        </p:nvSpPr>
        <p:spPr>
          <a:xfrm flipV="1">
            <a:off x="3770457" y="4946924"/>
            <a:ext cx="1153391" cy="394855"/>
          </a:xfrm>
          <a:custGeom>
            <a:avLst/>
            <a:gdLst>
              <a:gd name="connsiteX0" fmla="*/ 0 w 1153391"/>
              <a:gd name="connsiteY0" fmla="*/ 0 h 394855"/>
              <a:gd name="connsiteX1" fmla="*/ 716973 w 1153391"/>
              <a:gd name="connsiteY1" fmla="*/ 0 h 394855"/>
              <a:gd name="connsiteX2" fmla="*/ 1153391 w 1153391"/>
              <a:gd name="connsiteY2" fmla="*/ 394855 h 394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53391" h="394855">
                <a:moveTo>
                  <a:pt x="0" y="0"/>
                </a:moveTo>
                <a:lnTo>
                  <a:pt x="716973" y="0"/>
                </a:lnTo>
                <a:lnTo>
                  <a:pt x="1153391" y="394855"/>
                </a:lnTo>
              </a:path>
            </a:pathLst>
          </a:custGeom>
          <a:noFill/>
          <a:ln w="12700" cap="rnd" cmpd="sng" algn="ctr">
            <a:solidFill>
              <a:srgbClr val="00F0BE"/>
            </a:solidFill>
            <a:prstDash val="dash"/>
            <a:round/>
            <a:headEnd type="oval"/>
            <a:tailEnd type="stealth" w="lg" len="lg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xmlns="" id="{8842EB88-1A35-48FD-8FF1-A40DB6C657FE}"/>
              </a:ext>
            </a:extLst>
          </p:cNvPr>
          <p:cNvCxnSpPr/>
          <p:nvPr/>
        </p:nvCxnSpPr>
        <p:spPr>
          <a:xfrm>
            <a:off x="7687425" y="3804477"/>
            <a:ext cx="720000" cy="0"/>
          </a:xfrm>
          <a:prstGeom prst="line">
            <a:avLst/>
          </a:prstGeom>
          <a:noFill/>
          <a:ln w="12700" cap="rnd" cmpd="sng" algn="ctr">
            <a:solidFill>
              <a:srgbClr val="00F0BE"/>
            </a:solidFill>
            <a:prstDash val="dash"/>
            <a:round/>
            <a:headEnd type="stealth" w="lg" len="lg"/>
            <a:tailEnd type="oval"/>
          </a:ln>
          <a:effectLst/>
        </p:spPr>
      </p:cxn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xmlns="" id="{9E5DB384-C775-4A56-991C-38D54ABA9E68}"/>
              </a:ext>
            </a:extLst>
          </p:cNvPr>
          <p:cNvCxnSpPr/>
          <p:nvPr/>
        </p:nvCxnSpPr>
        <p:spPr>
          <a:xfrm>
            <a:off x="3781682" y="3804477"/>
            <a:ext cx="720000" cy="0"/>
          </a:xfrm>
          <a:prstGeom prst="line">
            <a:avLst/>
          </a:prstGeom>
          <a:noFill/>
          <a:ln w="12700" cap="rnd" cmpd="sng" algn="ctr">
            <a:solidFill>
              <a:srgbClr val="00F0BE"/>
            </a:solidFill>
            <a:prstDash val="dash"/>
            <a:round/>
            <a:headEnd type="oval"/>
            <a:tailEnd type="stealth" w="lg" len="lg"/>
          </a:ln>
          <a:effectLst/>
        </p:spPr>
      </p:cxnSp>
    </p:spTree>
    <p:extLst>
      <p:ext uri="{BB962C8B-B14F-4D97-AF65-F5344CB8AC3E}">
        <p14:creationId xmlns:p14="http://schemas.microsoft.com/office/powerpoint/2010/main" val="84625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B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黑暗, 游戏机, 黑色, 红色&#10;&#10;描述已自动生成">
            <a:extLst>
              <a:ext uri="{FF2B5EF4-FFF2-40B4-BE49-F238E27FC236}">
                <a16:creationId xmlns:a16="http://schemas.microsoft.com/office/drawing/2014/main" xmlns="" id="{52F354C4-5425-4E1A-B8D1-3D47C3EB7B8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17" b="751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124A40CB-8AC6-4FB4-AC51-5C0046A9CF2F}"/>
              </a:ext>
            </a:extLst>
          </p:cNvPr>
          <p:cNvSpPr/>
          <p:nvPr/>
        </p:nvSpPr>
        <p:spPr>
          <a:xfrm>
            <a:off x="-13914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rgbClr val="000B1E">
                  <a:alpha val="90000"/>
                </a:srgbClr>
              </a:gs>
              <a:gs pos="0">
                <a:srgbClr val="000B1E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4755EC3B-13B9-4890-895C-490CBFCE9D39}"/>
              </a:ext>
            </a:extLst>
          </p:cNvPr>
          <p:cNvSpPr txBox="1"/>
          <p:nvPr/>
        </p:nvSpPr>
        <p:spPr>
          <a:xfrm>
            <a:off x="487304" y="449913"/>
            <a:ext cx="34836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gradFill>
                  <a:gsLst>
                    <a:gs pos="100000">
                      <a:srgbClr val="FE2C55"/>
                    </a:gs>
                    <a:gs pos="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rPr>
              <a:t>输入你的小标题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08586F0-3C35-4F9B-A09C-AC5B722CB689}"/>
              </a:ext>
            </a:extLst>
          </p:cNvPr>
          <p:cNvGrpSpPr/>
          <p:nvPr/>
        </p:nvGrpSpPr>
        <p:grpSpPr>
          <a:xfrm>
            <a:off x="3821178" y="685800"/>
            <a:ext cx="4373390" cy="400110"/>
            <a:chOff x="4699490" y="685800"/>
            <a:chExt cx="4373390" cy="400110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168957E3-5658-437B-8EF5-148C43FE3E5B}"/>
                </a:ext>
              </a:extLst>
            </p:cNvPr>
            <p:cNvSpPr txBox="1"/>
            <p:nvPr/>
          </p:nvSpPr>
          <p:spPr>
            <a:xfrm>
              <a:off x="4699490" y="685800"/>
              <a:ext cx="402385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gradFill>
                    <a:gsLst>
                      <a:gs pos="100000">
                        <a:srgbClr val="FE2C55"/>
                      </a:gs>
                      <a:gs pos="58000">
                        <a:schemeClr val="bg1"/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Short video monetization mode</a:t>
              </a:r>
              <a:endParaRPr lang="zh-CN" altLang="en-US" sz="2000" dirty="0">
                <a:gradFill>
                  <a:gsLst>
                    <a:gs pos="100000">
                      <a:srgbClr val="FE2C55"/>
                    </a:gs>
                    <a:gs pos="5800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52001ABC-C793-411B-9951-1CDD080E7F02}"/>
                </a:ext>
              </a:extLst>
            </p:cNvPr>
            <p:cNvCxnSpPr>
              <a:cxnSpLocks/>
            </p:cNvCxnSpPr>
            <p:nvPr/>
          </p:nvCxnSpPr>
          <p:spPr>
            <a:xfrm>
              <a:off x="4961429" y="685800"/>
              <a:ext cx="4111451" cy="0"/>
            </a:xfrm>
            <a:prstGeom prst="line">
              <a:avLst/>
            </a:prstGeom>
            <a:ln>
              <a:gradFill>
                <a:gsLst>
                  <a:gs pos="0">
                    <a:srgbClr val="FE2C55">
                      <a:alpha val="0"/>
                    </a:srgbClr>
                  </a:gs>
                  <a:gs pos="100000">
                    <a:srgbClr val="FE2C55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E21FB095-8643-4830-A96D-E62FBE879586}"/>
              </a:ext>
            </a:extLst>
          </p:cNvPr>
          <p:cNvSpPr txBox="1"/>
          <p:nvPr/>
        </p:nvSpPr>
        <p:spPr>
          <a:xfrm>
            <a:off x="8826488" y="1419355"/>
            <a:ext cx="236370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3200" b="1" i="1" dirty="0">
                <a:gradFill>
                  <a:gsLst>
                    <a:gs pos="0">
                      <a:srgbClr val="E30283"/>
                    </a:gs>
                    <a:gs pos="69000">
                      <a:srgbClr val="E30283">
                        <a:alpha val="0"/>
                      </a:srgbClr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2018.11</a:t>
            </a:r>
          </a:p>
        </p:txBody>
      </p:sp>
      <p:sp>
        <p:nvSpPr>
          <p:cNvPr id="57" name="矩形: 剪去对角 56">
            <a:extLst>
              <a:ext uri="{FF2B5EF4-FFF2-40B4-BE49-F238E27FC236}">
                <a16:creationId xmlns:a16="http://schemas.microsoft.com/office/drawing/2014/main" xmlns="" id="{078E4055-5752-40D2-B343-686068034DE1}"/>
              </a:ext>
            </a:extLst>
          </p:cNvPr>
          <p:cNvSpPr/>
          <p:nvPr/>
        </p:nvSpPr>
        <p:spPr>
          <a:xfrm>
            <a:off x="5018259" y="1813375"/>
            <a:ext cx="2627078" cy="1459127"/>
          </a:xfrm>
          <a:prstGeom prst="snip2DiagRect">
            <a:avLst>
              <a:gd name="adj1" fmla="val 0"/>
              <a:gd name="adj2" fmla="val 4054"/>
            </a:avLst>
          </a:prstGeom>
          <a:gradFill flip="none" rotWithShape="1">
            <a:gsLst>
              <a:gs pos="50000">
                <a:srgbClr val="0BD7D2">
                  <a:alpha val="0"/>
                </a:srgbClr>
              </a:gs>
              <a:gs pos="0">
                <a:srgbClr val="0BD7D2">
                  <a:alpha val="25000"/>
                </a:srgbClr>
              </a:gs>
              <a:gs pos="100000">
                <a:srgbClr val="0BD7D2">
                  <a:alpha val="0"/>
                </a:srgbClr>
              </a:gs>
            </a:gsLst>
            <a:lin ang="2700000" scaled="1"/>
            <a:tileRect/>
          </a:gradFill>
          <a:ln>
            <a:gradFill>
              <a:gsLst>
                <a:gs pos="69000">
                  <a:srgbClr val="0BD7D2">
                    <a:alpha val="0"/>
                  </a:srgbClr>
                </a:gs>
                <a:gs pos="0">
                  <a:srgbClr val="0BD7D2"/>
                </a:gs>
                <a:gs pos="50000">
                  <a:srgbClr val="0BD7D2"/>
                </a:gs>
                <a:gs pos="100000">
                  <a:srgbClr val="0BD7D2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3C0595CF-FE8F-407B-85A0-F63240972DA2}"/>
              </a:ext>
            </a:extLst>
          </p:cNvPr>
          <p:cNvSpPr txBox="1"/>
          <p:nvPr/>
        </p:nvSpPr>
        <p:spPr>
          <a:xfrm>
            <a:off x="4930064" y="1419355"/>
            <a:ext cx="236370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3200" b="1" i="1" dirty="0">
                <a:gradFill>
                  <a:gsLst>
                    <a:gs pos="0">
                      <a:srgbClr val="E30283"/>
                    </a:gs>
                    <a:gs pos="69000">
                      <a:srgbClr val="E30283">
                        <a:alpha val="0"/>
                      </a:srgbClr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2017.1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28589AF6-B70F-4248-804C-5A44EE1E2382}"/>
              </a:ext>
            </a:extLst>
          </p:cNvPr>
          <p:cNvSpPr txBox="1"/>
          <p:nvPr/>
        </p:nvSpPr>
        <p:spPr>
          <a:xfrm>
            <a:off x="3317201" y="3939549"/>
            <a:ext cx="236370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3200" b="1" i="1" dirty="0">
                <a:gradFill>
                  <a:gsLst>
                    <a:gs pos="0">
                      <a:srgbClr val="E30283"/>
                    </a:gs>
                    <a:gs pos="69000">
                      <a:srgbClr val="E30283">
                        <a:alpha val="0"/>
                      </a:srgbClr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2016.3</a:t>
            </a:r>
          </a:p>
        </p:txBody>
      </p:sp>
      <p:sp>
        <p:nvSpPr>
          <p:cNvPr id="60" name="îŝlïḑè">
            <a:extLst>
              <a:ext uri="{FF2B5EF4-FFF2-40B4-BE49-F238E27FC236}">
                <a16:creationId xmlns:a16="http://schemas.microsoft.com/office/drawing/2014/main" xmlns="" id="{B81CADB8-9447-480F-8D44-54B1401C5549}"/>
              </a:ext>
            </a:extLst>
          </p:cNvPr>
          <p:cNvSpPr/>
          <p:nvPr/>
        </p:nvSpPr>
        <p:spPr>
          <a:xfrm>
            <a:off x="-937549" y="3151445"/>
            <a:ext cx="12410883" cy="851664"/>
          </a:xfrm>
          <a:prstGeom prst="rightArrow">
            <a:avLst>
              <a:gd name="adj1" fmla="val 39110"/>
              <a:gd name="adj2" fmla="val 50000"/>
            </a:avLst>
          </a:prstGeom>
          <a:gradFill>
            <a:gsLst>
              <a:gs pos="0">
                <a:srgbClr val="0BD7D2">
                  <a:alpha val="0"/>
                </a:srgbClr>
              </a:gs>
              <a:gs pos="100000">
                <a:srgbClr val="0BD7D2">
                  <a:alpha val="39000"/>
                </a:srgbClr>
              </a:gs>
            </a:gsLst>
            <a:lin ang="0" scaled="0"/>
          </a:gradFill>
          <a:ln w="9525" cap="flat">
            <a:gradFill>
              <a:gsLst>
                <a:gs pos="81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  <a:prstDash val="solid"/>
            <a:miter/>
          </a:ln>
          <a:effectLst>
            <a:outerShdw blurRad="317500" algn="ctr" rotWithShape="0">
              <a:schemeClr val="tx1">
                <a:alpha val="71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dirty="0">
                <a:cs typeface="+mn-ea"/>
                <a:sym typeface="+mn-lt"/>
              </a:rPr>
              <a:t>               </a:t>
            </a:r>
          </a:p>
        </p:txBody>
      </p:sp>
      <p:sp>
        <p:nvSpPr>
          <p:cNvPr id="62" name="išľíḍe">
            <a:extLst>
              <a:ext uri="{FF2B5EF4-FFF2-40B4-BE49-F238E27FC236}">
                <a16:creationId xmlns:a16="http://schemas.microsoft.com/office/drawing/2014/main" xmlns="" id="{8C9ED93A-17B5-4F9D-9A63-76C9663DE298}"/>
              </a:ext>
            </a:extLst>
          </p:cNvPr>
          <p:cNvSpPr/>
          <p:nvPr/>
        </p:nvSpPr>
        <p:spPr>
          <a:xfrm>
            <a:off x="9973433" y="3152343"/>
            <a:ext cx="294518" cy="250734"/>
          </a:xfrm>
          <a:prstGeom prst="triangle">
            <a:avLst/>
          </a:prstGeom>
          <a:gradFill>
            <a:gsLst>
              <a:gs pos="100000">
                <a:srgbClr val="0BD7D2">
                  <a:alpha val="0"/>
                </a:srgbClr>
              </a:gs>
              <a:gs pos="0">
                <a:srgbClr val="0BD7D2">
                  <a:alpha val="39000"/>
                </a:srgbClr>
              </a:gs>
            </a:gsLst>
            <a:lin ang="0" scaled="0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dirty="0">
              <a:cs typeface="+mn-ea"/>
              <a:sym typeface="+mn-lt"/>
            </a:endParaRPr>
          </a:p>
        </p:txBody>
      </p:sp>
      <p:sp>
        <p:nvSpPr>
          <p:cNvPr id="63" name="íšḷidê">
            <a:extLst>
              <a:ext uri="{FF2B5EF4-FFF2-40B4-BE49-F238E27FC236}">
                <a16:creationId xmlns:a16="http://schemas.microsoft.com/office/drawing/2014/main" xmlns="" id="{570BEC01-3F83-4C69-866D-27868D5DDE9A}"/>
              </a:ext>
            </a:extLst>
          </p:cNvPr>
          <p:cNvSpPr/>
          <p:nvPr/>
        </p:nvSpPr>
        <p:spPr>
          <a:xfrm flipV="1">
            <a:off x="9109095" y="3746389"/>
            <a:ext cx="270716" cy="233376"/>
          </a:xfrm>
          <a:prstGeom prst="triangle">
            <a:avLst/>
          </a:prstGeom>
          <a:gradFill>
            <a:gsLst>
              <a:gs pos="100000">
                <a:srgbClr val="0BD7D2">
                  <a:alpha val="0"/>
                </a:srgbClr>
              </a:gs>
              <a:gs pos="0">
                <a:srgbClr val="0BD7D2">
                  <a:alpha val="39000"/>
                </a:srgbClr>
              </a:gs>
            </a:gsLst>
            <a:lin ang="0" scaled="0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64" name="işľïḑe">
            <a:extLst>
              <a:ext uri="{FF2B5EF4-FFF2-40B4-BE49-F238E27FC236}">
                <a16:creationId xmlns:a16="http://schemas.microsoft.com/office/drawing/2014/main" xmlns="" id="{49A54603-E315-4519-862A-6BE45B9F433B}"/>
              </a:ext>
            </a:extLst>
          </p:cNvPr>
          <p:cNvSpPr/>
          <p:nvPr/>
        </p:nvSpPr>
        <p:spPr>
          <a:xfrm>
            <a:off x="9243027" y="3152343"/>
            <a:ext cx="878342" cy="827422"/>
          </a:xfrm>
          <a:prstGeom prst="parallelogram">
            <a:avLst>
              <a:gd name="adj" fmla="val 58009"/>
            </a:avLst>
          </a:prstGeom>
          <a:gradFill>
            <a:gsLst>
              <a:gs pos="0">
                <a:srgbClr val="0BD7D2">
                  <a:alpha val="11000"/>
                </a:srgbClr>
              </a:gs>
              <a:gs pos="100000">
                <a:srgbClr val="0BD7D2">
                  <a:alpha val="35000"/>
                </a:srgbClr>
              </a:gs>
            </a:gsLst>
            <a:lin ang="0" scaled="0"/>
          </a:gradFill>
          <a:ln w="9525" cap="flat">
            <a:gradFill>
              <a:gsLst>
                <a:gs pos="100000">
                  <a:srgbClr val="0BD7D2"/>
                </a:gs>
                <a:gs pos="0">
                  <a:srgbClr val="0BD7D2">
                    <a:alpha val="0"/>
                  </a:srgbClr>
                </a:gs>
              </a:gsLst>
              <a:lin ang="0" scaled="0"/>
            </a:gra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BB459CD8-D617-4E10-B14F-EFA3B3DB9266}"/>
              </a:ext>
            </a:extLst>
          </p:cNvPr>
          <p:cNvSpPr txBox="1"/>
          <p:nvPr/>
        </p:nvSpPr>
        <p:spPr>
          <a:xfrm>
            <a:off x="864655" y="1419355"/>
            <a:ext cx="236370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3200" b="1" i="1" dirty="0">
                <a:gradFill>
                  <a:gsLst>
                    <a:gs pos="0">
                      <a:srgbClr val="E30283"/>
                    </a:gs>
                    <a:gs pos="69000">
                      <a:srgbClr val="E30283">
                        <a:alpha val="0"/>
                      </a:srgbClr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2015.4</a:t>
            </a:r>
            <a:endParaRPr lang="zh-CN" altLang="en-US" sz="3200" b="1" i="1" dirty="0">
              <a:gradFill>
                <a:gsLst>
                  <a:gs pos="0">
                    <a:srgbClr val="E30283"/>
                  </a:gs>
                  <a:gs pos="69000">
                    <a:srgbClr val="E30283">
                      <a:alpha val="0"/>
                    </a:srgbClr>
                  </a:gs>
                </a:gsLst>
                <a:lin ang="54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66" name="íṥḻîḓè">
            <a:extLst>
              <a:ext uri="{FF2B5EF4-FFF2-40B4-BE49-F238E27FC236}">
                <a16:creationId xmlns:a16="http://schemas.microsoft.com/office/drawing/2014/main" xmlns="" id="{396EAC40-6EA2-4C40-8FDF-38FA8D629666}"/>
              </a:ext>
            </a:extLst>
          </p:cNvPr>
          <p:cNvGrpSpPr/>
          <p:nvPr/>
        </p:nvGrpSpPr>
        <p:grpSpPr>
          <a:xfrm>
            <a:off x="1084431" y="3152343"/>
            <a:ext cx="1158856" cy="827422"/>
            <a:chOff x="1406466" y="2090057"/>
            <a:chExt cx="3243260" cy="2315688"/>
          </a:xfrm>
        </p:grpSpPr>
        <p:sp>
          <p:nvSpPr>
            <p:cNvPr id="67" name="išľíḍe">
              <a:extLst>
                <a:ext uri="{FF2B5EF4-FFF2-40B4-BE49-F238E27FC236}">
                  <a16:creationId xmlns:a16="http://schemas.microsoft.com/office/drawing/2014/main" xmlns="" id="{39A6253F-0F97-49EA-8EAE-BC932184CDF2}"/>
                </a:ext>
              </a:extLst>
            </p:cNvPr>
            <p:cNvSpPr/>
            <p:nvPr/>
          </p:nvSpPr>
          <p:spPr>
            <a:xfrm>
              <a:off x="3825466" y="2090057"/>
              <a:ext cx="824260" cy="701724"/>
            </a:xfrm>
            <a:prstGeom prst="triangle">
              <a:avLst/>
            </a:prstGeom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>
                    <a:alpha val="39000"/>
                  </a:srgbClr>
                </a:gs>
              </a:gsLst>
              <a:lin ang="0" scaled="0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8" name="íšḷidê">
              <a:extLst>
                <a:ext uri="{FF2B5EF4-FFF2-40B4-BE49-F238E27FC236}">
                  <a16:creationId xmlns:a16="http://schemas.microsoft.com/office/drawing/2014/main" xmlns="" id="{5DB16AF2-BFE1-4556-AEEB-13568321F2F8}"/>
                </a:ext>
              </a:extLst>
            </p:cNvPr>
            <p:cNvSpPr/>
            <p:nvPr/>
          </p:nvSpPr>
          <p:spPr>
            <a:xfrm flipV="1">
              <a:off x="1406466" y="3752602"/>
              <a:ext cx="757646" cy="653143"/>
            </a:xfrm>
            <a:prstGeom prst="triangle">
              <a:avLst/>
            </a:prstGeom>
            <a:gradFill>
              <a:gsLst>
                <a:gs pos="100000">
                  <a:srgbClr val="0BD7D2">
                    <a:alpha val="0"/>
                  </a:srgbClr>
                </a:gs>
                <a:gs pos="0">
                  <a:srgbClr val="0BD7D2">
                    <a:alpha val="39000"/>
                  </a:srgbClr>
                </a:gs>
              </a:gsLst>
              <a:lin ang="0" scaled="0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9" name="işľïḑe">
              <a:extLst>
                <a:ext uri="{FF2B5EF4-FFF2-40B4-BE49-F238E27FC236}">
                  <a16:creationId xmlns:a16="http://schemas.microsoft.com/office/drawing/2014/main" xmlns="" id="{3D7365F9-0BA1-401F-88D8-2B3BE52F6D53}"/>
                </a:ext>
              </a:extLst>
            </p:cNvPr>
            <p:cNvSpPr/>
            <p:nvPr/>
          </p:nvSpPr>
          <p:spPr>
            <a:xfrm>
              <a:off x="1781299" y="2090057"/>
              <a:ext cx="2458193" cy="2315688"/>
            </a:xfrm>
            <a:prstGeom prst="parallelogram">
              <a:avLst>
                <a:gd name="adj" fmla="val 58009"/>
              </a:avLst>
            </a:prstGeom>
            <a:gradFill>
              <a:gsLst>
                <a:gs pos="0">
                  <a:srgbClr val="0BD7D2">
                    <a:alpha val="11000"/>
                  </a:srgbClr>
                </a:gs>
                <a:gs pos="100000">
                  <a:srgbClr val="0BD7D2">
                    <a:alpha val="35000"/>
                  </a:srgbClr>
                </a:gs>
              </a:gsLst>
              <a:lin ang="0" scaled="0"/>
            </a:gradFill>
            <a:ln w="9525" cap="flat">
              <a:gradFill>
                <a:gsLst>
                  <a:gs pos="100000">
                    <a:srgbClr val="0BD7D2"/>
                  </a:gs>
                  <a:gs pos="0">
                    <a:srgbClr val="0BD7D2">
                      <a:alpha val="0"/>
                    </a:srgbClr>
                  </a:gs>
                </a:gsLst>
                <a:lin ang="0" scaled="0"/>
              </a:gra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</p:grpSp>
      <p:sp>
        <p:nvSpPr>
          <p:cNvPr id="71" name="išľíḍe">
            <a:extLst>
              <a:ext uri="{FF2B5EF4-FFF2-40B4-BE49-F238E27FC236}">
                <a16:creationId xmlns:a16="http://schemas.microsoft.com/office/drawing/2014/main" xmlns="" id="{5D52D56F-21FE-4816-BF56-DFAE84EE40B8}"/>
              </a:ext>
            </a:extLst>
          </p:cNvPr>
          <p:cNvSpPr/>
          <p:nvPr/>
        </p:nvSpPr>
        <p:spPr>
          <a:xfrm>
            <a:off x="4184248" y="3152343"/>
            <a:ext cx="294518" cy="250734"/>
          </a:xfrm>
          <a:prstGeom prst="triangle">
            <a:avLst/>
          </a:prstGeom>
          <a:gradFill>
            <a:gsLst>
              <a:gs pos="100000">
                <a:srgbClr val="0BD7D2">
                  <a:alpha val="0"/>
                </a:srgbClr>
              </a:gs>
              <a:gs pos="0">
                <a:srgbClr val="0BD7D2">
                  <a:alpha val="39000"/>
                </a:srgbClr>
              </a:gs>
            </a:gsLst>
            <a:lin ang="0" scaled="0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dirty="0">
              <a:cs typeface="+mn-ea"/>
              <a:sym typeface="+mn-lt"/>
            </a:endParaRPr>
          </a:p>
        </p:txBody>
      </p:sp>
      <p:sp>
        <p:nvSpPr>
          <p:cNvPr id="72" name="íšḷidê">
            <a:extLst>
              <a:ext uri="{FF2B5EF4-FFF2-40B4-BE49-F238E27FC236}">
                <a16:creationId xmlns:a16="http://schemas.microsoft.com/office/drawing/2014/main" xmlns="" id="{86F4CD63-9760-4A3D-82DE-64B75F005A7B}"/>
              </a:ext>
            </a:extLst>
          </p:cNvPr>
          <p:cNvSpPr/>
          <p:nvPr/>
        </p:nvSpPr>
        <p:spPr>
          <a:xfrm flipV="1">
            <a:off x="3319910" y="3746389"/>
            <a:ext cx="270716" cy="233376"/>
          </a:xfrm>
          <a:prstGeom prst="triangle">
            <a:avLst/>
          </a:prstGeom>
          <a:gradFill>
            <a:gsLst>
              <a:gs pos="100000">
                <a:srgbClr val="0BD7D2">
                  <a:alpha val="0"/>
                </a:srgbClr>
              </a:gs>
              <a:gs pos="0">
                <a:srgbClr val="0BD7D2">
                  <a:alpha val="39000"/>
                </a:srgbClr>
              </a:gs>
            </a:gsLst>
            <a:lin ang="0" scaled="0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73" name="işľïḑe">
            <a:extLst>
              <a:ext uri="{FF2B5EF4-FFF2-40B4-BE49-F238E27FC236}">
                <a16:creationId xmlns:a16="http://schemas.microsoft.com/office/drawing/2014/main" xmlns="" id="{1D21EDF9-A725-4E7C-AB6D-41441BD55D8C}"/>
              </a:ext>
            </a:extLst>
          </p:cNvPr>
          <p:cNvSpPr/>
          <p:nvPr/>
        </p:nvSpPr>
        <p:spPr>
          <a:xfrm>
            <a:off x="3453842" y="3152343"/>
            <a:ext cx="878342" cy="827422"/>
          </a:xfrm>
          <a:prstGeom prst="parallelogram">
            <a:avLst>
              <a:gd name="adj" fmla="val 58009"/>
            </a:avLst>
          </a:prstGeom>
          <a:gradFill>
            <a:gsLst>
              <a:gs pos="0">
                <a:srgbClr val="0BD7D2">
                  <a:alpha val="11000"/>
                </a:srgbClr>
              </a:gs>
              <a:gs pos="100000">
                <a:srgbClr val="0BD7D2">
                  <a:alpha val="35000"/>
                </a:srgbClr>
              </a:gs>
            </a:gsLst>
            <a:lin ang="0" scaled="0"/>
          </a:gradFill>
          <a:ln w="9525" cap="flat">
            <a:gradFill>
              <a:gsLst>
                <a:gs pos="100000">
                  <a:srgbClr val="0BD7D2"/>
                </a:gs>
                <a:gs pos="0">
                  <a:srgbClr val="0BD7D2">
                    <a:alpha val="0"/>
                  </a:srgbClr>
                </a:gs>
              </a:gsLst>
              <a:lin ang="0" scaled="0"/>
            </a:gra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dirty="0">
              <a:cs typeface="+mn-ea"/>
              <a:sym typeface="+mn-lt"/>
            </a:endParaRPr>
          </a:p>
        </p:txBody>
      </p:sp>
      <p:sp>
        <p:nvSpPr>
          <p:cNvPr id="75" name="išľíḍe">
            <a:extLst>
              <a:ext uri="{FF2B5EF4-FFF2-40B4-BE49-F238E27FC236}">
                <a16:creationId xmlns:a16="http://schemas.microsoft.com/office/drawing/2014/main" xmlns="" id="{7C01F498-0CBD-4B8F-9C49-E1A89AC2199B}"/>
              </a:ext>
            </a:extLst>
          </p:cNvPr>
          <p:cNvSpPr/>
          <p:nvPr/>
        </p:nvSpPr>
        <p:spPr>
          <a:xfrm>
            <a:off x="6181660" y="3152343"/>
            <a:ext cx="294518" cy="250734"/>
          </a:xfrm>
          <a:prstGeom prst="triangle">
            <a:avLst/>
          </a:prstGeom>
          <a:gradFill>
            <a:gsLst>
              <a:gs pos="100000">
                <a:srgbClr val="0BD7D2">
                  <a:alpha val="0"/>
                </a:srgbClr>
              </a:gs>
              <a:gs pos="0">
                <a:srgbClr val="0BD7D2">
                  <a:alpha val="39000"/>
                </a:srgbClr>
              </a:gs>
            </a:gsLst>
            <a:lin ang="0" scaled="0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dirty="0">
              <a:cs typeface="+mn-ea"/>
              <a:sym typeface="+mn-lt"/>
            </a:endParaRPr>
          </a:p>
        </p:txBody>
      </p:sp>
      <p:sp>
        <p:nvSpPr>
          <p:cNvPr id="76" name="íšḷidê">
            <a:extLst>
              <a:ext uri="{FF2B5EF4-FFF2-40B4-BE49-F238E27FC236}">
                <a16:creationId xmlns:a16="http://schemas.microsoft.com/office/drawing/2014/main" xmlns="" id="{891EE62C-0E17-432F-A064-9DC423DECF0F}"/>
              </a:ext>
            </a:extLst>
          </p:cNvPr>
          <p:cNvSpPr/>
          <p:nvPr/>
        </p:nvSpPr>
        <p:spPr>
          <a:xfrm flipV="1">
            <a:off x="5317322" y="3746389"/>
            <a:ext cx="270716" cy="233376"/>
          </a:xfrm>
          <a:prstGeom prst="triangle">
            <a:avLst/>
          </a:prstGeom>
          <a:gradFill>
            <a:gsLst>
              <a:gs pos="100000">
                <a:srgbClr val="0BD7D2">
                  <a:alpha val="0"/>
                </a:srgbClr>
              </a:gs>
              <a:gs pos="0">
                <a:srgbClr val="0BD7D2">
                  <a:alpha val="39000"/>
                </a:srgbClr>
              </a:gs>
            </a:gsLst>
            <a:lin ang="0" scaled="0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77" name="işľïḑe">
            <a:extLst>
              <a:ext uri="{FF2B5EF4-FFF2-40B4-BE49-F238E27FC236}">
                <a16:creationId xmlns:a16="http://schemas.microsoft.com/office/drawing/2014/main" xmlns="" id="{F828D949-3A95-4F76-86E4-A3523FC027B9}"/>
              </a:ext>
            </a:extLst>
          </p:cNvPr>
          <p:cNvSpPr/>
          <p:nvPr/>
        </p:nvSpPr>
        <p:spPr>
          <a:xfrm>
            <a:off x="5451254" y="3152343"/>
            <a:ext cx="878342" cy="827422"/>
          </a:xfrm>
          <a:prstGeom prst="parallelogram">
            <a:avLst>
              <a:gd name="adj" fmla="val 58009"/>
            </a:avLst>
          </a:prstGeom>
          <a:gradFill>
            <a:gsLst>
              <a:gs pos="0">
                <a:srgbClr val="0BD7D2">
                  <a:alpha val="11000"/>
                </a:srgbClr>
              </a:gs>
              <a:gs pos="100000">
                <a:srgbClr val="0BD7D2">
                  <a:alpha val="35000"/>
                </a:srgbClr>
              </a:gs>
            </a:gsLst>
            <a:lin ang="0" scaled="0"/>
          </a:gradFill>
          <a:ln w="9525" cap="flat">
            <a:gradFill>
              <a:gsLst>
                <a:gs pos="100000">
                  <a:srgbClr val="0BD7D2"/>
                </a:gs>
                <a:gs pos="0">
                  <a:srgbClr val="0BD7D2">
                    <a:alpha val="0"/>
                  </a:srgbClr>
                </a:gs>
              </a:gsLst>
              <a:lin ang="0" scaled="0"/>
            </a:gra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CD5C6E53-8B7A-445B-ADE2-5C3DDA502957}"/>
              </a:ext>
            </a:extLst>
          </p:cNvPr>
          <p:cNvSpPr txBox="1"/>
          <p:nvPr/>
        </p:nvSpPr>
        <p:spPr>
          <a:xfrm>
            <a:off x="6835905" y="3939549"/>
            <a:ext cx="236370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3200" b="1" i="1" dirty="0">
                <a:gradFill>
                  <a:gsLst>
                    <a:gs pos="0">
                      <a:srgbClr val="E30283"/>
                    </a:gs>
                    <a:gs pos="69000">
                      <a:srgbClr val="E30283">
                        <a:alpha val="0"/>
                      </a:srgbClr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2017.10</a:t>
            </a:r>
          </a:p>
        </p:txBody>
      </p:sp>
      <p:sp>
        <p:nvSpPr>
          <p:cNvPr id="80" name="išľíḍe">
            <a:extLst>
              <a:ext uri="{FF2B5EF4-FFF2-40B4-BE49-F238E27FC236}">
                <a16:creationId xmlns:a16="http://schemas.microsoft.com/office/drawing/2014/main" xmlns="" id="{CD37FB7A-C231-4CE4-AE03-CB5CBAB762B5}"/>
              </a:ext>
            </a:extLst>
          </p:cNvPr>
          <p:cNvSpPr/>
          <p:nvPr/>
        </p:nvSpPr>
        <p:spPr>
          <a:xfrm>
            <a:off x="8462644" y="3152343"/>
            <a:ext cx="294518" cy="250734"/>
          </a:xfrm>
          <a:prstGeom prst="triangle">
            <a:avLst/>
          </a:prstGeom>
          <a:gradFill>
            <a:gsLst>
              <a:gs pos="100000">
                <a:srgbClr val="0BD7D2">
                  <a:alpha val="0"/>
                </a:srgbClr>
              </a:gs>
              <a:gs pos="0">
                <a:srgbClr val="0BD7D2">
                  <a:alpha val="39000"/>
                </a:srgbClr>
              </a:gs>
            </a:gsLst>
            <a:lin ang="0" scaled="0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dirty="0">
              <a:cs typeface="+mn-ea"/>
              <a:sym typeface="+mn-lt"/>
            </a:endParaRPr>
          </a:p>
        </p:txBody>
      </p:sp>
      <p:sp>
        <p:nvSpPr>
          <p:cNvPr id="81" name="íšḷidê">
            <a:extLst>
              <a:ext uri="{FF2B5EF4-FFF2-40B4-BE49-F238E27FC236}">
                <a16:creationId xmlns:a16="http://schemas.microsoft.com/office/drawing/2014/main" xmlns="" id="{025C185F-1CB7-49CA-86C3-ED658B916D2E}"/>
              </a:ext>
            </a:extLst>
          </p:cNvPr>
          <p:cNvSpPr/>
          <p:nvPr/>
        </p:nvSpPr>
        <p:spPr>
          <a:xfrm flipV="1">
            <a:off x="7598306" y="3746389"/>
            <a:ext cx="270716" cy="233376"/>
          </a:xfrm>
          <a:prstGeom prst="triangle">
            <a:avLst/>
          </a:prstGeom>
          <a:gradFill>
            <a:gsLst>
              <a:gs pos="100000">
                <a:srgbClr val="0BD7D2">
                  <a:alpha val="0"/>
                </a:srgbClr>
              </a:gs>
              <a:gs pos="0">
                <a:srgbClr val="0BD7D2">
                  <a:alpha val="39000"/>
                </a:srgbClr>
              </a:gs>
            </a:gsLst>
            <a:lin ang="0" scaled="0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82" name="işľïḑe">
            <a:extLst>
              <a:ext uri="{FF2B5EF4-FFF2-40B4-BE49-F238E27FC236}">
                <a16:creationId xmlns:a16="http://schemas.microsoft.com/office/drawing/2014/main" xmlns="" id="{D5037BC8-CCA2-4A82-94D3-BEB3609304C7}"/>
              </a:ext>
            </a:extLst>
          </p:cNvPr>
          <p:cNvSpPr/>
          <p:nvPr/>
        </p:nvSpPr>
        <p:spPr>
          <a:xfrm>
            <a:off x="7732238" y="3152343"/>
            <a:ext cx="878342" cy="827422"/>
          </a:xfrm>
          <a:prstGeom prst="parallelogram">
            <a:avLst>
              <a:gd name="adj" fmla="val 58009"/>
            </a:avLst>
          </a:prstGeom>
          <a:gradFill>
            <a:gsLst>
              <a:gs pos="0">
                <a:srgbClr val="0BD7D2">
                  <a:alpha val="11000"/>
                </a:srgbClr>
              </a:gs>
              <a:gs pos="100000">
                <a:srgbClr val="0BD7D2">
                  <a:alpha val="35000"/>
                </a:srgbClr>
              </a:gs>
            </a:gsLst>
            <a:lin ang="0" scaled="0"/>
          </a:gradFill>
          <a:ln w="9525" cap="flat">
            <a:gradFill>
              <a:gsLst>
                <a:gs pos="100000">
                  <a:srgbClr val="0BD7D2"/>
                </a:gs>
                <a:gs pos="0">
                  <a:srgbClr val="0BD7D2">
                    <a:alpha val="0"/>
                  </a:srgbClr>
                </a:gs>
              </a:gsLst>
              <a:lin ang="0" scaled="0"/>
            </a:gra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83" name="îŝlïḑè">
            <a:extLst>
              <a:ext uri="{FF2B5EF4-FFF2-40B4-BE49-F238E27FC236}">
                <a16:creationId xmlns:a16="http://schemas.microsoft.com/office/drawing/2014/main" xmlns="" id="{5600E4E5-33E9-4A28-A1E0-62DE477B8E43}"/>
              </a:ext>
            </a:extLst>
          </p:cNvPr>
          <p:cNvSpPr/>
          <p:nvPr/>
        </p:nvSpPr>
        <p:spPr>
          <a:xfrm>
            <a:off x="1212564" y="4776399"/>
            <a:ext cx="1361284" cy="199944"/>
          </a:xfrm>
          <a:prstGeom prst="parallelogram">
            <a:avLst/>
          </a:prstGeom>
          <a:gradFill>
            <a:gsLst>
              <a:gs pos="0">
                <a:srgbClr val="0BD7D2">
                  <a:alpha val="0"/>
                </a:srgbClr>
              </a:gs>
              <a:gs pos="100000">
                <a:srgbClr val="0BD7D2">
                  <a:alpha val="39000"/>
                </a:srgbClr>
              </a:gs>
            </a:gsLst>
            <a:lin ang="0" scaled="0"/>
          </a:gradFill>
          <a:ln w="9525" cap="flat">
            <a:noFill/>
            <a:prstDash val="solid"/>
            <a:miter/>
          </a:ln>
          <a:effectLst>
            <a:outerShdw blurRad="317500" algn="ctr" rotWithShape="0">
              <a:schemeClr val="tx1">
                <a:alpha val="71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dirty="0">
                <a:cs typeface="+mn-ea"/>
                <a:sym typeface="+mn-lt"/>
              </a:rPr>
              <a:t>               </a:t>
            </a:r>
          </a:p>
        </p:txBody>
      </p:sp>
      <p:sp>
        <p:nvSpPr>
          <p:cNvPr id="84" name="îŝlïḑè">
            <a:extLst>
              <a:ext uri="{FF2B5EF4-FFF2-40B4-BE49-F238E27FC236}">
                <a16:creationId xmlns:a16="http://schemas.microsoft.com/office/drawing/2014/main" xmlns="" id="{F42EAE2C-0D99-4A1B-9F7A-E5DE5CD51347}"/>
              </a:ext>
            </a:extLst>
          </p:cNvPr>
          <p:cNvSpPr/>
          <p:nvPr/>
        </p:nvSpPr>
        <p:spPr>
          <a:xfrm>
            <a:off x="9692372" y="4679618"/>
            <a:ext cx="862331" cy="162514"/>
          </a:xfrm>
          <a:prstGeom prst="parallelogram">
            <a:avLst/>
          </a:prstGeom>
          <a:gradFill>
            <a:gsLst>
              <a:gs pos="0">
                <a:srgbClr val="0BD7D2">
                  <a:alpha val="0"/>
                </a:srgbClr>
              </a:gs>
              <a:gs pos="100000">
                <a:srgbClr val="0BD7D2">
                  <a:alpha val="39000"/>
                </a:srgbClr>
              </a:gs>
            </a:gsLst>
            <a:lin ang="0" scaled="0"/>
          </a:gradFill>
          <a:ln w="9525" cap="flat">
            <a:noFill/>
            <a:prstDash val="solid"/>
            <a:miter/>
          </a:ln>
          <a:effectLst>
            <a:outerShdw blurRad="317500" algn="ctr" rotWithShape="0">
              <a:schemeClr val="tx1">
                <a:alpha val="71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dirty="0">
                <a:cs typeface="+mn-ea"/>
                <a:sym typeface="+mn-lt"/>
              </a:rPr>
              <a:t>               </a:t>
            </a:r>
          </a:p>
        </p:txBody>
      </p:sp>
      <p:sp>
        <p:nvSpPr>
          <p:cNvPr id="85" name="îŝlïḑè">
            <a:extLst>
              <a:ext uri="{FF2B5EF4-FFF2-40B4-BE49-F238E27FC236}">
                <a16:creationId xmlns:a16="http://schemas.microsoft.com/office/drawing/2014/main" xmlns="" id="{635E316E-BA1F-43D8-BE4D-D276133D5934}"/>
              </a:ext>
            </a:extLst>
          </p:cNvPr>
          <p:cNvSpPr/>
          <p:nvPr/>
        </p:nvSpPr>
        <p:spPr>
          <a:xfrm>
            <a:off x="4718792" y="5839911"/>
            <a:ext cx="1005840" cy="119048"/>
          </a:xfrm>
          <a:prstGeom prst="parallelogram">
            <a:avLst/>
          </a:prstGeom>
          <a:gradFill>
            <a:gsLst>
              <a:gs pos="0">
                <a:srgbClr val="0886D0">
                  <a:alpha val="0"/>
                </a:srgbClr>
              </a:gs>
              <a:gs pos="100000">
                <a:schemeClr val="accent1">
                  <a:alpha val="22000"/>
                </a:schemeClr>
              </a:gs>
            </a:gsLst>
            <a:lin ang="0" scaled="0"/>
          </a:gradFill>
          <a:ln w="9525" cap="flat">
            <a:noFill/>
            <a:prstDash val="solid"/>
            <a:miter/>
          </a:ln>
          <a:effectLst>
            <a:outerShdw blurRad="317500" algn="ctr" rotWithShape="0">
              <a:schemeClr val="tx1">
                <a:alpha val="71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dirty="0">
                <a:cs typeface="+mn-ea"/>
                <a:sym typeface="+mn-lt"/>
              </a:rPr>
              <a:t>               </a:t>
            </a:r>
          </a:p>
        </p:txBody>
      </p:sp>
      <p:sp>
        <p:nvSpPr>
          <p:cNvPr id="86" name="îŝlïḑè">
            <a:extLst>
              <a:ext uri="{FF2B5EF4-FFF2-40B4-BE49-F238E27FC236}">
                <a16:creationId xmlns:a16="http://schemas.microsoft.com/office/drawing/2014/main" xmlns="" id="{72955D65-E4F0-4438-9F1B-97156FA045BF}"/>
              </a:ext>
            </a:extLst>
          </p:cNvPr>
          <p:cNvSpPr/>
          <p:nvPr/>
        </p:nvSpPr>
        <p:spPr>
          <a:xfrm>
            <a:off x="3770755" y="2322325"/>
            <a:ext cx="862331" cy="50236"/>
          </a:xfrm>
          <a:prstGeom prst="parallelogram">
            <a:avLst/>
          </a:prstGeom>
          <a:gradFill>
            <a:gsLst>
              <a:gs pos="0">
                <a:srgbClr val="0BD7D2">
                  <a:alpha val="0"/>
                </a:srgbClr>
              </a:gs>
              <a:gs pos="100000">
                <a:srgbClr val="0BD7D2">
                  <a:alpha val="39000"/>
                </a:srgbClr>
              </a:gs>
            </a:gsLst>
            <a:lin ang="0" scaled="0"/>
          </a:gradFill>
          <a:ln w="9525" cap="flat">
            <a:noFill/>
            <a:prstDash val="solid"/>
            <a:miter/>
          </a:ln>
          <a:effectLst>
            <a:outerShdw blurRad="317500" algn="ctr" rotWithShape="0">
              <a:schemeClr val="tx1">
                <a:alpha val="71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dirty="0">
                <a:cs typeface="+mn-ea"/>
                <a:sym typeface="+mn-lt"/>
              </a:rPr>
              <a:t>               </a:t>
            </a:r>
          </a:p>
        </p:txBody>
      </p:sp>
      <p:sp>
        <p:nvSpPr>
          <p:cNvPr id="87" name="îŝlïḑè">
            <a:extLst>
              <a:ext uri="{FF2B5EF4-FFF2-40B4-BE49-F238E27FC236}">
                <a16:creationId xmlns:a16="http://schemas.microsoft.com/office/drawing/2014/main" xmlns="" id="{6EE63446-9B81-481B-A69B-EBFFC58DC4A2}"/>
              </a:ext>
            </a:extLst>
          </p:cNvPr>
          <p:cNvSpPr/>
          <p:nvPr/>
        </p:nvSpPr>
        <p:spPr>
          <a:xfrm>
            <a:off x="7354499" y="1511507"/>
            <a:ext cx="1107134" cy="45719"/>
          </a:xfrm>
          <a:prstGeom prst="parallelogram">
            <a:avLst/>
          </a:prstGeom>
          <a:gradFill>
            <a:gsLst>
              <a:gs pos="0">
                <a:srgbClr val="0BD7D2">
                  <a:alpha val="0"/>
                </a:srgbClr>
              </a:gs>
              <a:gs pos="100000">
                <a:srgbClr val="0BD7D2">
                  <a:alpha val="39000"/>
                </a:srgbClr>
              </a:gs>
            </a:gsLst>
            <a:lin ang="0" scaled="0"/>
          </a:gradFill>
          <a:ln w="9525" cap="flat">
            <a:noFill/>
            <a:prstDash val="solid"/>
            <a:miter/>
          </a:ln>
          <a:effectLst>
            <a:outerShdw blurRad="317500" algn="ctr" rotWithShape="0">
              <a:schemeClr val="tx1">
                <a:alpha val="71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dirty="0">
                <a:cs typeface="+mn-ea"/>
                <a:sym typeface="+mn-lt"/>
              </a:rPr>
              <a:t>               </a:t>
            </a:r>
          </a:p>
        </p:txBody>
      </p:sp>
      <p:sp>
        <p:nvSpPr>
          <p:cNvPr id="88" name="îŝlïḑè">
            <a:extLst>
              <a:ext uri="{FF2B5EF4-FFF2-40B4-BE49-F238E27FC236}">
                <a16:creationId xmlns:a16="http://schemas.microsoft.com/office/drawing/2014/main" xmlns="" id="{955A4B3C-EA90-418D-93FE-7FF927F5E6B3}"/>
              </a:ext>
            </a:extLst>
          </p:cNvPr>
          <p:cNvSpPr/>
          <p:nvPr/>
        </p:nvSpPr>
        <p:spPr>
          <a:xfrm>
            <a:off x="7860694" y="2519888"/>
            <a:ext cx="825020" cy="91624"/>
          </a:xfrm>
          <a:prstGeom prst="parallelogram">
            <a:avLst/>
          </a:prstGeom>
          <a:gradFill>
            <a:gsLst>
              <a:gs pos="0">
                <a:srgbClr val="0BD7D2">
                  <a:alpha val="0"/>
                </a:srgbClr>
              </a:gs>
              <a:gs pos="100000">
                <a:srgbClr val="0BD7D2">
                  <a:alpha val="39000"/>
                </a:srgbClr>
              </a:gs>
            </a:gsLst>
            <a:lin ang="0" scaled="0"/>
          </a:gradFill>
          <a:ln w="9525" cap="flat">
            <a:noFill/>
            <a:prstDash val="solid"/>
            <a:miter/>
          </a:ln>
          <a:effectLst>
            <a:outerShdw blurRad="317500" algn="ctr" rotWithShape="0">
              <a:schemeClr val="tx1">
                <a:alpha val="71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dirty="0">
                <a:cs typeface="+mn-ea"/>
                <a:sym typeface="+mn-lt"/>
              </a:rPr>
              <a:t>               </a:t>
            </a:r>
          </a:p>
        </p:txBody>
      </p:sp>
      <p:sp>
        <p:nvSpPr>
          <p:cNvPr id="89" name="矩形: 剪去对角 88">
            <a:extLst>
              <a:ext uri="{FF2B5EF4-FFF2-40B4-BE49-F238E27FC236}">
                <a16:creationId xmlns:a16="http://schemas.microsoft.com/office/drawing/2014/main" xmlns="" id="{1DC545BF-7B8D-4B0F-8BAA-54CFCA50E5EF}"/>
              </a:ext>
            </a:extLst>
          </p:cNvPr>
          <p:cNvSpPr/>
          <p:nvPr/>
        </p:nvSpPr>
        <p:spPr>
          <a:xfrm>
            <a:off x="8927220" y="1813375"/>
            <a:ext cx="2627078" cy="1459127"/>
          </a:xfrm>
          <a:prstGeom prst="snip2DiagRect">
            <a:avLst>
              <a:gd name="adj1" fmla="val 0"/>
              <a:gd name="adj2" fmla="val 4054"/>
            </a:avLst>
          </a:prstGeom>
          <a:gradFill flip="none" rotWithShape="1">
            <a:gsLst>
              <a:gs pos="50000">
                <a:srgbClr val="0BD7D2">
                  <a:alpha val="0"/>
                </a:srgbClr>
              </a:gs>
              <a:gs pos="0">
                <a:srgbClr val="0BD7D2">
                  <a:alpha val="25000"/>
                </a:srgbClr>
              </a:gs>
              <a:gs pos="100000">
                <a:srgbClr val="0BD7D2">
                  <a:alpha val="0"/>
                </a:srgbClr>
              </a:gs>
            </a:gsLst>
            <a:lin ang="2700000" scaled="1"/>
            <a:tileRect/>
          </a:gradFill>
          <a:ln>
            <a:gradFill>
              <a:gsLst>
                <a:gs pos="69000">
                  <a:srgbClr val="0BD7D2">
                    <a:alpha val="0"/>
                  </a:srgbClr>
                </a:gs>
                <a:gs pos="0">
                  <a:srgbClr val="0BD7D2"/>
                </a:gs>
                <a:gs pos="50000">
                  <a:srgbClr val="0BD7D2"/>
                </a:gs>
                <a:gs pos="100000">
                  <a:srgbClr val="0BD7D2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90" name="矩形: 剪去对角 89">
            <a:extLst>
              <a:ext uri="{FF2B5EF4-FFF2-40B4-BE49-F238E27FC236}">
                <a16:creationId xmlns:a16="http://schemas.microsoft.com/office/drawing/2014/main" xmlns="" id="{8D3AD779-1BFB-4BAE-9236-FA54375F6A0D}"/>
              </a:ext>
            </a:extLst>
          </p:cNvPr>
          <p:cNvSpPr/>
          <p:nvPr/>
        </p:nvSpPr>
        <p:spPr>
          <a:xfrm>
            <a:off x="952849" y="1813375"/>
            <a:ext cx="2647167" cy="1459127"/>
          </a:xfrm>
          <a:prstGeom prst="snip2DiagRect">
            <a:avLst>
              <a:gd name="adj1" fmla="val 0"/>
              <a:gd name="adj2" fmla="val 4054"/>
            </a:avLst>
          </a:prstGeom>
          <a:gradFill flip="none" rotWithShape="1">
            <a:gsLst>
              <a:gs pos="50000">
                <a:srgbClr val="0BD7D2">
                  <a:alpha val="0"/>
                </a:srgbClr>
              </a:gs>
              <a:gs pos="0">
                <a:srgbClr val="0BD7D2">
                  <a:alpha val="25000"/>
                </a:srgbClr>
              </a:gs>
              <a:gs pos="100000">
                <a:srgbClr val="0BD7D2">
                  <a:alpha val="0"/>
                </a:srgbClr>
              </a:gs>
            </a:gsLst>
            <a:lin ang="2700000" scaled="1"/>
            <a:tileRect/>
          </a:gradFill>
          <a:ln>
            <a:gradFill>
              <a:gsLst>
                <a:gs pos="69000">
                  <a:srgbClr val="0BD7D2">
                    <a:alpha val="0"/>
                  </a:srgbClr>
                </a:gs>
                <a:gs pos="0">
                  <a:srgbClr val="0BD7D2"/>
                </a:gs>
                <a:gs pos="50000">
                  <a:srgbClr val="0BD7D2"/>
                </a:gs>
                <a:gs pos="100000">
                  <a:srgbClr val="0BD7D2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xmlns="" id="{6052EF9B-CD57-466E-A510-A21D72B0E07D}"/>
              </a:ext>
            </a:extLst>
          </p:cNvPr>
          <p:cNvSpPr txBox="1"/>
          <p:nvPr/>
        </p:nvSpPr>
        <p:spPr>
          <a:xfrm>
            <a:off x="1048899" y="1933413"/>
            <a:ext cx="245211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000" dirty="0">
                <a:gradFill>
                  <a:gsLst>
                    <a:gs pos="100000">
                      <a:srgbClr val="25F4EE"/>
                    </a:gs>
                    <a:gs pos="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rPr>
              <a:t>请在这里输入小标题</a:t>
            </a: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xmlns="" id="{5D98D7BF-C440-4C04-B376-3A867E146B24}"/>
              </a:ext>
            </a:extLst>
          </p:cNvPr>
          <p:cNvSpPr txBox="1"/>
          <p:nvPr/>
        </p:nvSpPr>
        <p:spPr>
          <a:xfrm>
            <a:off x="1048899" y="2271884"/>
            <a:ext cx="2452110" cy="8538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请在这里输入你的正文内容</a:t>
            </a:r>
            <a:endParaRPr lang="en-US" altLang="zh-CN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请在这里输入你的正文内容</a:t>
            </a:r>
            <a:endParaRPr lang="en-US" altLang="zh-CN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请在这里输入你的正文内容</a:t>
            </a: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xmlns="" id="{ED184F22-FD2E-4ACC-B571-DE9E72CDE51D}"/>
              </a:ext>
            </a:extLst>
          </p:cNvPr>
          <p:cNvSpPr txBox="1"/>
          <p:nvPr/>
        </p:nvSpPr>
        <p:spPr>
          <a:xfrm>
            <a:off x="5098230" y="1933414"/>
            <a:ext cx="245211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000" dirty="0">
                <a:gradFill>
                  <a:gsLst>
                    <a:gs pos="100000">
                      <a:srgbClr val="25F4EE"/>
                    </a:gs>
                    <a:gs pos="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rPr>
              <a:t>请在这里输入小标题</a:t>
            </a: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xmlns="" id="{89D83196-1130-4DE4-9A65-57370B0E3C6E}"/>
              </a:ext>
            </a:extLst>
          </p:cNvPr>
          <p:cNvSpPr txBox="1"/>
          <p:nvPr/>
        </p:nvSpPr>
        <p:spPr>
          <a:xfrm>
            <a:off x="5098230" y="2271884"/>
            <a:ext cx="2452110" cy="8538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请在这里输入你的正文内容</a:t>
            </a:r>
            <a:endParaRPr lang="en-US" altLang="zh-CN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请在这里输入你的正文内容</a:t>
            </a:r>
            <a:endParaRPr lang="en-US" altLang="zh-CN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请在这里输入你的正文内容</a:t>
            </a: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xmlns="" id="{E7EB6E43-56EF-45F0-97C6-61922DFEB8E7}"/>
              </a:ext>
            </a:extLst>
          </p:cNvPr>
          <p:cNvSpPr txBox="1"/>
          <p:nvPr/>
        </p:nvSpPr>
        <p:spPr>
          <a:xfrm>
            <a:off x="9063580" y="1933414"/>
            <a:ext cx="245211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000" dirty="0">
                <a:gradFill>
                  <a:gsLst>
                    <a:gs pos="100000">
                      <a:srgbClr val="25F4EE"/>
                    </a:gs>
                    <a:gs pos="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rPr>
              <a:t>请在这里输入小标题</a:t>
            </a: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xmlns="" id="{90931D0B-50F8-42C8-B4F5-2FC4E1B04F0F}"/>
              </a:ext>
            </a:extLst>
          </p:cNvPr>
          <p:cNvSpPr txBox="1"/>
          <p:nvPr/>
        </p:nvSpPr>
        <p:spPr>
          <a:xfrm>
            <a:off x="9063580" y="2271884"/>
            <a:ext cx="2452110" cy="8538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请在这里输入你的正文内容</a:t>
            </a:r>
            <a:endParaRPr lang="en-US" altLang="zh-CN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请在这里输入你的正文内容</a:t>
            </a:r>
            <a:endParaRPr lang="en-US" altLang="zh-CN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请在这里输入你的正文内容</a:t>
            </a:r>
          </a:p>
        </p:txBody>
      </p:sp>
      <p:sp>
        <p:nvSpPr>
          <p:cNvPr id="97" name="矩形: 剪去对角 96">
            <a:extLst>
              <a:ext uri="{FF2B5EF4-FFF2-40B4-BE49-F238E27FC236}">
                <a16:creationId xmlns:a16="http://schemas.microsoft.com/office/drawing/2014/main" xmlns="" id="{E50F0165-168F-41C4-9D34-C80A322F4829}"/>
              </a:ext>
            </a:extLst>
          </p:cNvPr>
          <p:cNvSpPr/>
          <p:nvPr/>
        </p:nvSpPr>
        <p:spPr>
          <a:xfrm>
            <a:off x="3395208" y="4331232"/>
            <a:ext cx="2647167" cy="1459127"/>
          </a:xfrm>
          <a:prstGeom prst="snip2DiagRect">
            <a:avLst>
              <a:gd name="adj1" fmla="val 0"/>
              <a:gd name="adj2" fmla="val 4054"/>
            </a:avLst>
          </a:prstGeom>
          <a:gradFill flip="none" rotWithShape="1">
            <a:gsLst>
              <a:gs pos="50000">
                <a:srgbClr val="0BD7D2">
                  <a:alpha val="0"/>
                </a:srgbClr>
              </a:gs>
              <a:gs pos="0">
                <a:srgbClr val="0BD7D2">
                  <a:alpha val="25000"/>
                </a:srgbClr>
              </a:gs>
              <a:gs pos="100000">
                <a:srgbClr val="0BD7D2">
                  <a:alpha val="0"/>
                </a:srgbClr>
              </a:gs>
            </a:gsLst>
            <a:lin ang="2700000" scaled="1"/>
            <a:tileRect/>
          </a:gradFill>
          <a:ln>
            <a:gradFill>
              <a:gsLst>
                <a:gs pos="69000">
                  <a:srgbClr val="0BD7D2">
                    <a:alpha val="0"/>
                  </a:srgbClr>
                </a:gs>
                <a:gs pos="0">
                  <a:srgbClr val="0BD7D2"/>
                </a:gs>
                <a:gs pos="50000">
                  <a:srgbClr val="0BD7D2"/>
                </a:gs>
                <a:gs pos="100000">
                  <a:srgbClr val="0BD7D2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xmlns="" id="{CB6BF3F3-CDE5-477E-AE13-D844CD7FC309}"/>
              </a:ext>
            </a:extLst>
          </p:cNvPr>
          <p:cNvSpPr txBox="1"/>
          <p:nvPr/>
        </p:nvSpPr>
        <p:spPr>
          <a:xfrm>
            <a:off x="3491258" y="4451271"/>
            <a:ext cx="245211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000" dirty="0">
                <a:gradFill>
                  <a:gsLst>
                    <a:gs pos="100000">
                      <a:srgbClr val="25F4EE"/>
                    </a:gs>
                    <a:gs pos="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rPr>
              <a:t>请在这里输入小标题</a:t>
            </a: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xmlns="" id="{7CEF1D3F-F2C1-45A7-ABD5-6EEE1450D149}"/>
              </a:ext>
            </a:extLst>
          </p:cNvPr>
          <p:cNvSpPr txBox="1"/>
          <p:nvPr/>
        </p:nvSpPr>
        <p:spPr>
          <a:xfrm>
            <a:off x="3491258" y="4789741"/>
            <a:ext cx="2452110" cy="8538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请在这里输入你的正文内容</a:t>
            </a:r>
            <a:endParaRPr lang="en-US" altLang="zh-CN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请在这里输入你的正文内容</a:t>
            </a:r>
            <a:endParaRPr lang="en-US" altLang="zh-CN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请在这里输入你的正文内容</a:t>
            </a:r>
          </a:p>
        </p:txBody>
      </p:sp>
      <p:sp>
        <p:nvSpPr>
          <p:cNvPr id="100" name="矩形: 剪去对角 99">
            <a:extLst>
              <a:ext uri="{FF2B5EF4-FFF2-40B4-BE49-F238E27FC236}">
                <a16:creationId xmlns:a16="http://schemas.microsoft.com/office/drawing/2014/main" xmlns="" id="{17FA775B-A10B-4702-8E7A-A6F830F152BC}"/>
              </a:ext>
            </a:extLst>
          </p:cNvPr>
          <p:cNvSpPr/>
          <p:nvPr/>
        </p:nvSpPr>
        <p:spPr>
          <a:xfrm>
            <a:off x="6949620" y="4331232"/>
            <a:ext cx="2647167" cy="1459127"/>
          </a:xfrm>
          <a:prstGeom prst="snip2DiagRect">
            <a:avLst>
              <a:gd name="adj1" fmla="val 0"/>
              <a:gd name="adj2" fmla="val 4054"/>
            </a:avLst>
          </a:prstGeom>
          <a:gradFill flip="none" rotWithShape="1">
            <a:gsLst>
              <a:gs pos="50000">
                <a:srgbClr val="0BD7D2">
                  <a:alpha val="0"/>
                </a:srgbClr>
              </a:gs>
              <a:gs pos="0">
                <a:srgbClr val="0BD7D2">
                  <a:alpha val="25000"/>
                </a:srgbClr>
              </a:gs>
              <a:gs pos="100000">
                <a:srgbClr val="0BD7D2">
                  <a:alpha val="0"/>
                </a:srgbClr>
              </a:gs>
            </a:gsLst>
            <a:lin ang="2700000" scaled="1"/>
            <a:tileRect/>
          </a:gradFill>
          <a:ln>
            <a:gradFill>
              <a:gsLst>
                <a:gs pos="69000">
                  <a:srgbClr val="0BD7D2">
                    <a:alpha val="0"/>
                  </a:srgbClr>
                </a:gs>
                <a:gs pos="0">
                  <a:srgbClr val="0BD7D2"/>
                </a:gs>
                <a:gs pos="50000">
                  <a:srgbClr val="0BD7D2"/>
                </a:gs>
                <a:gs pos="100000">
                  <a:srgbClr val="0BD7D2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xmlns="" id="{4A12A00D-1FC2-42EE-A4C7-4B670941236F}"/>
              </a:ext>
            </a:extLst>
          </p:cNvPr>
          <p:cNvSpPr txBox="1"/>
          <p:nvPr/>
        </p:nvSpPr>
        <p:spPr>
          <a:xfrm>
            <a:off x="7045670" y="4451271"/>
            <a:ext cx="245211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000" dirty="0">
                <a:gradFill>
                  <a:gsLst>
                    <a:gs pos="100000">
                      <a:srgbClr val="25F4EE"/>
                    </a:gs>
                    <a:gs pos="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rPr>
              <a:t>请在这里输入小标题</a:t>
            </a: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xmlns="" id="{9415DADE-1604-4A54-AA55-5E134491802F}"/>
              </a:ext>
            </a:extLst>
          </p:cNvPr>
          <p:cNvSpPr txBox="1"/>
          <p:nvPr/>
        </p:nvSpPr>
        <p:spPr>
          <a:xfrm>
            <a:off x="7045670" y="4789741"/>
            <a:ext cx="2452110" cy="8538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请在这里输入你的正文内容</a:t>
            </a:r>
            <a:endParaRPr lang="en-US" altLang="zh-CN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请在这里输入你的正文内容</a:t>
            </a:r>
            <a:endParaRPr lang="en-US" altLang="zh-CN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请在这里输入你的正文内容</a:t>
            </a:r>
          </a:p>
        </p:txBody>
      </p:sp>
    </p:spTree>
    <p:extLst>
      <p:ext uri="{BB962C8B-B14F-4D97-AF65-F5344CB8AC3E}">
        <p14:creationId xmlns:p14="http://schemas.microsoft.com/office/powerpoint/2010/main" val="412324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B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图片 200" descr="图片包含 夜晚, 建筑, 黑暗, 极&#10;&#10;描述已自动生成">
            <a:extLst>
              <a:ext uri="{FF2B5EF4-FFF2-40B4-BE49-F238E27FC236}">
                <a16:creationId xmlns:a16="http://schemas.microsoft.com/office/drawing/2014/main" xmlns="" id="{03BFB376-585F-4C91-88E7-24C763BDBA7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3" r="2593"/>
          <a:stretch/>
        </p:blipFill>
        <p:spPr>
          <a:xfrm>
            <a:off x="-2762" y="-1553"/>
            <a:ext cx="12197524" cy="6861107"/>
          </a:xfrm>
          <a:prstGeom prst="rect">
            <a:avLst/>
          </a:prstGeom>
        </p:spPr>
      </p:pic>
      <p:sp>
        <p:nvSpPr>
          <p:cNvPr id="202" name="矩形 201">
            <a:extLst>
              <a:ext uri="{FF2B5EF4-FFF2-40B4-BE49-F238E27FC236}">
                <a16:creationId xmlns:a16="http://schemas.microsoft.com/office/drawing/2014/main" xmlns="" id="{2F817DD0-3F04-49F0-B5C2-D658EBFB138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53000">
                <a:srgbClr val="000B1E">
                  <a:alpha val="90000"/>
                </a:srgbClr>
              </a:gs>
              <a:gs pos="0">
                <a:srgbClr val="000B1E">
                  <a:alpha val="80000"/>
                </a:srgb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FD992FF-4F36-4E88-9B4F-E938E9203BD4}"/>
              </a:ext>
            </a:extLst>
          </p:cNvPr>
          <p:cNvSpPr/>
          <p:nvPr/>
        </p:nvSpPr>
        <p:spPr>
          <a:xfrm>
            <a:off x="4384431" y="1210876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endParaRPr lang="zh-CN" altLang="zh-CN" sz="2400" dirty="0">
              <a:gradFill>
                <a:gsLst>
                  <a:gs pos="100000">
                    <a:srgbClr val="25F4EE"/>
                  </a:gs>
                  <a:gs pos="0">
                    <a:schemeClr val="bg1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125" name="PA_椭圆 52">
            <a:extLst>
              <a:ext uri="{FF2B5EF4-FFF2-40B4-BE49-F238E27FC236}">
                <a16:creationId xmlns:a16="http://schemas.microsoft.com/office/drawing/2014/main" xmlns="" id="{67A17395-1784-49CE-9537-7AD7AED34B8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91914" y="2984817"/>
            <a:ext cx="11408172" cy="3108073"/>
          </a:xfrm>
          <a:prstGeom prst="ellipse">
            <a:avLst/>
          </a:prstGeom>
          <a:gradFill>
            <a:gsLst>
              <a:gs pos="0">
                <a:srgbClr val="25F4EE">
                  <a:alpha val="0"/>
                </a:srgbClr>
              </a:gs>
              <a:gs pos="100000">
                <a:srgbClr val="25F4EE">
                  <a:alpha val="15000"/>
                </a:srgbClr>
              </a:gs>
            </a:gsLst>
            <a:lin ang="5400000" scaled="1"/>
          </a:gradFill>
          <a:ln>
            <a:noFill/>
          </a:ln>
          <a:effectLst>
            <a:outerShdw blurRad="50800" dist="38100" dir="5400000" sx="107000" sy="107000" algn="t" rotWithShape="0">
              <a:srgbClr val="5E0218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6" name="PA_椭圆 55">
            <a:extLst>
              <a:ext uri="{FF2B5EF4-FFF2-40B4-BE49-F238E27FC236}">
                <a16:creationId xmlns:a16="http://schemas.microsoft.com/office/drawing/2014/main" xmlns="" id="{69B75675-E86E-419C-97D8-0D1F669A3E5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876300" y="3199598"/>
            <a:ext cx="10439400" cy="2609354"/>
          </a:xfrm>
          <a:prstGeom prst="ellipse">
            <a:avLst/>
          </a:prstGeom>
          <a:noFill/>
          <a:ln>
            <a:gradFill>
              <a:gsLst>
                <a:gs pos="12000">
                  <a:srgbClr val="4BFFEE">
                    <a:alpha val="0"/>
                  </a:srgbClr>
                </a:gs>
                <a:gs pos="88000">
                  <a:srgbClr val="4BFFEE">
                    <a:alpha val="0"/>
                  </a:srgbClr>
                </a:gs>
                <a:gs pos="50000">
                  <a:srgbClr val="4BFFEE"/>
                </a:gs>
              </a:gsLst>
              <a:lin ang="5400000" scaled="1"/>
            </a:gradFill>
          </a:ln>
          <a:effectLst>
            <a:outerShdw blurRad="63500" dist="38100" dir="17220000" sx="107000" sy="107000" algn="t" rotWithShape="0">
              <a:srgbClr val="4BFFEE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8" name="PA_椭圆 52">
            <a:extLst>
              <a:ext uri="{FF2B5EF4-FFF2-40B4-BE49-F238E27FC236}">
                <a16:creationId xmlns:a16="http://schemas.microsoft.com/office/drawing/2014/main" xmlns="" id="{D106243F-5EE0-48AE-92A6-C6B85D1388C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135169" y="2984817"/>
            <a:ext cx="7921662" cy="1726764"/>
          </a:xfrm>
          <a:prstGeom prst="ellipse">
            <a:avLst/>
          </a:prstGeom>
          <a:gradFill>
            <a:gsLst>
              <a:gs pos="0">
                <a:srgbClr val="FE2C55">
                  <a:alpha val="0"/>
                </a:srgbClr>
              </a:gs>
              <a:gs pos="100000">
                <a:srgbClr val="FE2C55">
                  <a:alpha val="15000"/>
                </a:srgbClr>
              </a:gs>
            </a:gsLst>
            <a:lin ang="5400000" scaled="1"/>
          </a:gradFill>
          <a:ln>
            <a:noFill/>
          </a:ln>
          <a:effectLst>
            <a:outerShdw blurRad="50800" dist="38100" dir="5400000" sx="107000" sy="107000" algn="t" rotWithShape="0">
              <a:srgbClr val="FE2C55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9" name="PA_椭圆 55">
            <a:extLst>
              <a:ext uri="{FF2B5EF4-FFF2-40B4-BE49-F238E27FC236}">
                <a16:creationId xmlns:a16="http://schemas.microsoft.com/office/drawing/2014/main" xmlns="" id="{A34399DF-ABAB-43A4-9C2B-35E026F1739D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471519" y="3104144"/>
            <a:ext cx="7248961" cy="1449689"/>
          </a:xfrm>
          <a:prstGeom prst="ellipse">
            <a:avLst/>
          </a:prstGeom>
          <a:noFill/>
          <a:ln>
            <a:gradFill>
              <a:gsLst>
                <a:gs pos="12000">
                  <a:srgbClr val="FE2C55">
                    <a:alpha val="0"/>
                  </a:srgbClr>
                </a:gs>
                <a:gs pos="88000">
                  <a:srgbClr val="FE2C55">
                    <a:alpha val="0"/>
                  </a:srgbClr>
                </a:gs>
                <a:gs pos="50000">
                  <a:srgbClr val="FE2C55"/>
                </a:gs>
              </a:gsLst>
              <a:lin ang="5400000" scaled="1"/>
            </a:gradFill>
          </a:ln>
          <a:effectLst>
            <a:outerShdw blurRad="63500" dist="38100" dir="17220000" sx="107000" sy="107000" algn="t" rotWithShape="0">
              <a:srgbClr val="4BFFEE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5" name="椭圆 134">
            <a:extLst>
              <a:ext uri="{FF2B5EF4-FFF2-40B4-BE49-F238E27FC236}">
                <a16:creationId xmlns:a16="http://schemas.microsoft.com/office/drawing/2014/main" xmlns="" id="{8BEAC8E7-5020-40F6-8A9B-5C0939202ADB}"/>
              </a:ext>
            </a:extLst>
          </p:cNvPr>
          <p:cNvSpPr/>
          <p:nvPr/>
        </p:nvSpPr>
        <p:spPr>
          <a:xfrm>
            <a:off x="876300" y="3199598"/>
            <a:ext cx="1447022" cy="1447022"/>
          </a:xfrm>
          <a:prstGeom prst="ellipse">
            <a:avLst/>
          </a:prstGeom>
          <a:gradFill>
            <a:gsLst>
              <a:gs pos="0">
                <a:srgbClr val="25F4EE">
                  <a:alpha val="30000"/>
                </a:srgbClr>
              </a:gs>
              <a:gs pos="100000">
                <a:srgbClr val="25F4EE">
                  <a:alpha val="0"/>
                </a:srgbClr>
              </a:gs>
            </a:gsLst>
            <a:lin ang="15600000" scaled="0"/>
          </a:gradFill>
          <a:ln>
            <a:gradFill>
              <a:gsLst>
                <a:gs pos="0">
                  <a:srgbClr val="00D497"/>
                </a:gs>
                <a:gs pos="100000">
                  <a:schemeClr val="bg1">
                    <a:alpha val="7000"/>
                  </a:schemeClr>
                </a:gs>
              </a:gsLst>
              <a:lin ang="4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6" name="椭圆 135">
            <a:extLst>
              <a:ext uri="{FF2B5EF4-FFF2-40B4-BE49-F238E27FC236}">
                <a16:creationId xmlns:a16="http://schemas.microsoft.com/office/drawing/2014/main" xmlns="" id="{21A929B6-5419-4260-AEA2-7E2E74F2789C}"/>
              </a:ext>
            </a:extLst>
          </p:cNvPr>
          <p:cNvSpPr/>
          <p:nvPr/>
        </p:nvSpPr>
        <p:spPr>
          <a:xfrm>
            <a:off x="1064454" y="4522925"/>
            <a:ext cx="1070714" cy="295388"/>
          </a:xfrm>
          <a:prstGeom prst="ellipse">
            <a:avLst/>
          </a:prstGeom>
          <a:gradFill>
            <a:gsLst>
              <a:gs pos="55400">
                <a:srgbClr val="25F4EE">
                  <a:alpha val="0"/>
                </a:srgbClr>
              </a:gs>
              <a:gs pos="0">
                <a:srgbClr val="25F4EE">
                  <a:alpha val="44000"/>
                </a:srgbClr>
              </a:gs>
              <a:gs pos="100000">
                <a:schemeClr val="bg1"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3" name="椭圆 132">
            <a:extLst>
              <a:ext uri="{FF2B5EF4-FFF2-40B4-BE49-F238E27FC236}">
                <a16:creationId xmlns:a16="http://schemas.microsoft.com/office/drawing/2014/main" xmlns="" id="{CECCE922-BDA2-486B-B25C-ECCFA38341DA}"/>
              </a:ext>
            </a:extLst>
          </p:cNvPr>
          <p:cNvSpPr/>
          <p:nvPr/>
        </p:nvSpPr>
        <p:spPr>
          <a:xfrm>
            <a:off x="2670526" y="3902223"/>
            <a:ext cx="1447022" cy="1447022"/>
          </a:xfrm>
          <a:prstGeom prst="ellipse">
            <a:avLst/>
          </a:prstGeom>
          <a:gradFill>
            <a:gsLst>
              <a:gs pos="0">
                <a:srgbClr val="25F4EE">
                  <a:alpha val="30000"/>
                </a:srgbClr>
              </a:gs>
              <a:gs pos="100000">
                <a:srgbClr val="25F4EE">
                  <a:alpha val="0"/>
                </a:srgbClr>
              </a:gs>
            </a:gsLst>
            <a:lin ang="15600000" scaled="0"/>
          </a:gradFill>
          <a:ln>
            <a:gradFill>
              <a:gsLst>
                <a:gs pos="0">
                  <a:srgbClr val="00D497"/>
                </a:gs>
                <a:gs pos="100000">
                  <a:schemeClr val="bg1">
                    <a:alpha val="7000"/>
                  </a:schemeClr>
                </a:gs>
              </a:gsLst>
              <a:lin ang="4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4" name="椭圆 133">
            <a:extLst>
              <a:ext uri="{FF2B5EF4-FFF2-40B4-BE49-F238E27FC236}">
                <a16:creationId xmlns:a16="http://schemas.microsoft.com/office/drawing/2014/main" xmlns="" id="{F131A6E8-64E6-42B9-AB70-065EED987F52}"/>
              </a:ext>
            </a:extLst>
          </p:cNvPr>
          <p:cNvSpPr/>
          <p:nvPr/>
        </p:nvSpPr>
        <p:spPr>
          <a:xfrm>
            <a:off x="2858680" y="5225550"/>
            <a:ext cx="1070714" cy="295388"/>
          </a:xfrm>
          <a:prstGeom prst="ellipse">
            <a:avLst/>
          </a:prstGeom>
          <a:gradFill>
            <a:gsLst>
              <a:gs pos="55400">
                <a:srgbClr val="25F4EE">
                  <a:alpha val="0"/>
                </a:srgbClr>
              </a:gs>
              <a:gs pos="0">
                <a:srgbClr val="25F4EE">
                  <a:alpha val="44000"/>
                </a:srgbClr>
              </a:gs>
              <a:gs pos="100000">
                <a:schemeClr val="bg1"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2" name="椭圆 141">
            <a:extLst>
              <a:ext uri="{FF2B5EF4-FFF2-40B4-BE49-F238E27FC236}">
                <a16:creationId xmlns:a16="http://schemas.microsoft.com/office/drawing/2014/main" xmlns="" id="{4EE8254B-4DC8-4E3B-80F9-BEF7184E9ED7}"/>
              </a:ext>
            </a:extLst>
          </p:cNvPr>
          <p:cNvSpPr/>
          <p:nvPr/>
        </p:nvSpPr>
        <p:spPr>
          <a:xfrm flipH="1">
            <a:off x="10020019" y="3199598"/>
            <a:ext cx="1447022" cy="1447022"/>
          </a:xfrm>
          <a:prstGeom prst="ellipse">
            <a:avLst/>
          </a:prstGeom>
          <a:gradFill>
            <a:gsLst>
              <a:gs pos="0">
                <a:srgbClr val="25F4EE">
                  <a:alpha val="30000"/>
                </a:srgbClr>
              </a:gs>
              <a:gs pos="100000">
                <a:srgbClr val="25F4EE">
                  <a:alpha val="0"/>
                </a:srgbClr>
              </a:gs>
            </a:gsLst>
            <a:lin ang="15600000" scaled="0"/>
          </a:gradFill>
          <a:ln>
            <a:gradFill>
              <a:gsLst>
                <a:gs pos="0">
                  <a:srgbClr val="00D497"/>
                </a:gs>
                <a:gs pos="100000">
                  <a:schemeClr val="bg1">
                    <a:alpha val="7000"/>
                  </a:schemeClr>
                </a:gs>
              </a:gsLst>
              <a:lin ang="4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3" name="椭圆 142">
            <a:extLst>
              <a:ext uri="{FF2B5EF4-FFF2-40B4-BE49-F238E27FC236}">
                <a16:creationId xmlns:a16="http://schemas.microsoft.com/office/drawing/2014/main" xmlns="" id="{5938F98E-B12B-4929-BB0D-0BC74CDD4E1B}"/>
              </a:ext>
            </a:extLst>
          </p:cNvPr>
          <p:cNvSpPr/>
          <p:nvPr/>
        </p:nvSpPr>
        <p:spPr>
          <a:xfrm flipH="1">
            <a:off x="10208173" y="4522925"/>
            <a:ext cx="1070714" cy="295388"/>
          </a:xfrm>
          <a:prstGeom prst="ellipse">
            <a:avLst/>
          </a:prstGeom>
          <a:gradFill>
            <a:gsLst>
              <a:gs pos="55400">
                <a:srgbClr val="25F4EE">
                  <a:alpha val="0"/>
                </a:srgbClr>
              </a:gs>
              <a:gs pos="0">
                <a:srgbClr val="25F4EE">
                  <a:alpha val="44000"/>
                </a:srgbClr>
              </a:gs>
              <a:gs pos="100000">
                <a:schemeClr val="bg1"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0" name="椭圆 139">
            <a:extLst>
              <a:ext uri="{FF2B5EF4-FFF2-40B4-BE49-F238E27FC236}">
                <a16:creationId xmlns:a16="http://schemas.microsoft.com/office/drawing/2014/main" xmlns="" id="{9F2AB34B-8F65-431B-A9BF-A6E49693BAE8}"/>
              </a:ext>
            </a:extLst>
          </p:cNvPr>
          <p:cNvSpPr/>
          <p:nvPr/>
        </p:nvSpPr>
        <p:spPr>
          <a:xfrm flipH="1">
            <a:off x="8225793" y="3902223"/>
            <a:ext cx="1447022" cy="1447022"/>
          </a:xfrm>
          <a:prstGeom prst="ellipse">
            <a:avLst/>
          </a:prstGeom>
          <a:gradFill>
            <a:gsLst>
              <a:gs pos="0">
                <a:srgbClr val="25F4EE">
                  <a:alpha val="30000"/>
                </a:srgbClr>
              </a:gs>
              <a:gs pos="100000">
                <a:srgbClr val="25F4EE">
                  <a:alpha val="0"/>
                </a:srgbClr>
              </a:gs>
            </a:gsLst>
            <a:lin ang="15600000" scaled="0"/>
          </a:gradFill>
          <a:ln>
            <a:gradFill>
              <a:gsLst>
                <a:gs pos="0">
                  <a:srgbClr val="00D497"/>
                </a:gs>
                <a:gs pos="100000">
                  <a:schemeClr val="bg1">
                    <a:alpha val="7000"/>
                  </a:schemeClr>
                </a:gs>
              </a:gsLst>
              <a:lin ang="4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1" name="椭圆 140">
            <a:extLst>
              <a:ext uri="{FF2B5EF4-FFF2-40B4-BE49-F238E27FC236}">
                <a16:creationId xmlns:a16="http://schemas.microsoft.com/office/drawing/2014/main" xmlns="" id="{D9F865BF-9051-407B-9473-2A23420CBEF8}"/>
              </a:ext>
            </a:extLst>
          </p:cNvPr>
          <p:cNvSpPr/>
          <p:nvPr/>
        </p:nvSpPr>
        <p:spPr>
          <a:xfrm flipH="1">
            <a:off x="8413947" y="5225550"/>
            <a:ext cx="1070714" cy="295388"/>
          </a:xfrm>
          <a:prstGeom prst="ellipse">
            <a:avLst/>
          </a:prstGeom>
          <a:gradFill>
            <a:gsLst>
              <a:gs pos="55400">
                <a:srgbClr val="25F4EE">
                  <a:alpha val="0"/>
                </a:srgbClr>
              </a:gs>
              <a:gs pos="0">
                <a:srgbClr val="25F4EE">
                  <a:alpha val="44000"/>
                </a:srgbClr>
              </a:gs>
              <a:gs pos="100000">
                <a:schemeClr val="bg1"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2" name="椭圆 151">
            <a:extLst>
              <a:ext uri="{FF2B5EF4-FFF2-40B4-BE49-F238E27FC236}">
                <a16:creationId xmlns:a16="http://schemas.microsoft.com/office/drawing/2014/main" xmlns="" id="{E78AA5E8-914F-4347-99DE-676B303AD51E}"/>
              </a:ext>
            </a:extLst>
          </p:cNvPr>
          <p:cNvSpPr/>
          <p:nvPr/>
        </p:nvSpPr>
        <p:spPr>
          <a:xfrm>
            <a:off x="2959763" y="2180199"/>
            <a:ext cx="1447022" cy="1447022"/>
          </a:xfrm>
          <a:prstGeom prst="ellipse">
            <a:avLst/>
          </a:prstGeom>
          <a:gradFill>
            <a:gsLst>
              <a:gs pos="0">
                <a:srgbClr val="25F4EE">
                  <a:alpha val="30000"/>
                </a:srgbClr>
              </a:gs>
              <a:gs pos="100000">
                <a:srgbClr val="25F4EE">
                  <a:alpha val="0"/>
                </a:srgbClr>
              </a:gs>
            </a:gsLst>
            <a:lin ang="15600000" scaled="0"/>
          </a:gradFill>
          <a:ln>
            <a:gradFill>
              <a:gsLst>
                <a:gs pos="0">
                  <a:srgbClr val="00D497"/>
                </a:gs>
                <a:gs pos="100000">
                  <a:schemeClr val="bg1">
                    <a:alpha val="7000"/>
                  </a:schemeClr>
                </a:gs>
              </a:gsLst>
              <a:lin ang="4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3" name="椭圆 152">
            <a:extLst>
              <a:ext uri="{FF2B5EF4-FFF2-40B4-BE49-F238E27FC236}">
                <a16:creationId xmlns:a16="http://schemas.microsoft.com/office/drawing/2014/main" xmlns="" id="{D2F1F82F-310D-4035-9B64-DAFFC88F163B}"/>
              </a:ext>
            </a:extLst>
          </p:cNvPr>
          <p:cNvSpPr/>
          <p:nvPr/>
        </p:nvSpPr>
        <p:spPr>
          <a:xfrm>
            <a:off x="3147917" y="3503526"/>
            <a:ext cx="1070714" cy="295388"/>
          </a:xfrm>
          <a:prstGeom prst="ellipse">
            <a:avLst/>
          </a:prstGeom>
          <a:gradFill>
            <a:gsLst>
              <a:gs pos="55400">
                <a:srgbClr val="25F4EE">
                  <a:alpha val="0"/>
                </a:srgbClr>
              </a:gs>
              <a:gs pos="0">
                <a:srgbClr val="25F4EE">
                  <a:alpha val="44000"/>
                </a:srgbClr>
              </a:gs>
              <a:gs pos="100000">
                <a:schemeClr val="bg1"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0" name="椭圆 149">
            <a:extLst>
              <a:ext uri="{FF2B5EF4-FFF2-40B4-BE49-F238E27FC236}">
                <a16:creationId xmlns:a16="http://schemas.microsoft.com/office/drawing/2014/main" xmlns="" id="{25043723-8A86-4268-8416-018CCF7B9AC0}"/>
              </a:ext>
            </a:extLst>
          </p:cNvPr>
          <p:cNvSpPr/>
          <p:nvPr/>
        </p:nvSpPr>
        <p:spPr>
          <a:xfrm>
            <a:off x="5372489" y="2524602"/>
            <a:ext cx="1447022" cy="1447022"/>
          </a:xfrm>
          <a:prstGeom prst="ellipse">
            <a:avLst/>
          </a:prstGeom>
          <a:gradFill>
            <a:gsLst>
              <a:gs pos="0">
                <a:srgbClr val="25F4EE">
                  <a:alpha val="30000"/>
                </a:srgbClr>
              </a:gs>
              <a:gs pos="100000">
                <a:srgbClr val="25F4EE">
                  <a:alpha val="0"/>
                </a:srgbClr>
              </a:gs>
            </a:gsLst>
            <a:lin ang="15600000" scaled="0"/>
          </a:gradFill>
          <a:ln>
            <a:gradFill>
              <a:gsLst>
                <a:gs pos="0">
                  <a:srgbClr val="00D497"/>
                </a:gs>
                <a:gs pos="100000">
                  <a:schemeClr val="bg1">
                    <a:alpha val="7000"/>
                  </a:schemeClr>
                </a:gs>
              </a:gsLst>
              <a:lin ang="4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1" name="椭圆 150">
            <a:extLst>
              <a:ext uri="{FF2B5EF4-FFF2-40B4-BE49-F238E27FC236}">
                <a16:creationId xmlns:a16="http://schemas.microsoft.com/office/drawing/2014/main" xmlns="" id="{5D6ED34E-0DF7-42B6-99E6-BBDEB5C74970}"/>
              </a:ext>
            </a:extLst>
          </p:cNvPr>
          <p:cNvSpPr/>
          <p:nvPr/>
        </p:nvSpPr>
        <p:spPr>
          <a:xfrm>
            <a:off x="5560643" y="3847929"/>
            <a:ext cx="1070714" cy="295388"/>
          </a:xfrm>
          <a:prstGeom prst="ellipse">
            <a:avLst/>
          </a:prstGeom>
          <a:gradFill>
            <a:gsLst>
              <a:gs pos="55400">
                <a:srgbClr val="25F4EE">
                  <a:alpha val="0"/>
                </a:srgbClr>
              </a:gs>
              <a:gs pos="0">
                <a:srgbClr val="25F4EE">
                  <a:alpha val="44000"/>
                </a:srgbClr>
              </a:gs>
              <a:gs pos="100000">
                <a:schemeClr val="bg1"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8" name="椭圆 147">
            <a:extLst>
              <a:ext uri="{FF2B5EF4-FFF2-40B4-BE49-F238E27FC236}">
                <a16:creationId xmlns:a16="http://schemas.microsoft.com/office/drawing/2014/main" xmlns="" id="{5040C292-B9CC-4C40-B6F1-98E895CBF492}"/>
              </a:ext>
            </a:extLst>
          </p:cNvPr>
          <p:cNvSpPr/>
          <p:nvPr/>
        </p:nvSpPr>
        <p:spPr>
          <a:xfrm>
            <a:off x="7785215" y="2180199"/>
            <a:ext cx="1447022" cy="1447022"/>
          </a:xfrm>
          <a:prstGeom prst="ellipse">
            <a:avLst/>
          </a:prstGeom>
          <a:gradFill>
            <a:gsLst>
              <a:gs pos="0">
                <a:srgbClr val="25F4EE">
                  <a:alpha val="30000"/>
                </a:srgbClr>
              </a:gs>
              <a:gs pos="100000">
                <a:srgbClr val="25F4EE">
                  <a:alpha val="0"/>
                </a:srgbClr>
              </a:gs>
            </a:gsLst>
            <a:lin ang="15600000" scaled="0"/>
          </a:gradFill>
          <a:ln>
            <a:gradFill>
              <a:gsLst>
                <a:gs pos="0">
                  <a:srgbClr val="00D497"/>
                </a:gs>
                <a:gs pos="100000">
                  <a:schemeClr val="bg1">
                    <a:alpha val="7000"/>
                  </a:schemeClr>
                </a:gs>
              </a:gsLst>
              <a:lin ang="4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9" name="椭圆 148">
            <a:extLst>
              <a:ext uri="{FF2B5EF4-FFF2-40B4-BE49-F238E27FC236}">
                <a16:creationId xmlns:a16="http://schemas.microsoft.com/office/drawing/2014/main" xmlns="" id="{FE7BF4BE-6C31-4792-A527-396FDE7DFEBB}"/>
              </a:ext>
            </a:extLst>
          </p:cNvPr>
          <p:cNvSpPr/>
          <p:nvPr/>
        </p:nvSpPr>
        <p:spPr>
          <a:xfrm>
            <a:off x="7973369" y="3503526"/>
            <a:ext cx="1070714" cy="295388"/>
          </a:xfrm>
          <a:prstGeom prst="ellipse">
            <a:avLst/>
          </a:prstGeom>
          <a:gradFill>
            <a:gsLst>
              <a:gs pos="55400">
                <a:srgbClr val="25F4EE">
                  <a:alpha val="0"/>
                </a:srgbClr>
              </a:gs>
              <a:gs pos="0">
                <a:srgbClr val="25F4EE">
                  <a:alpha val="44000"/>
                </a:srgbClr>
              </a:gs>
              <a:gs pos="100000">
                <a:schemeClr val="bg1"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7" name="Shape 902">
            <a:extLst>
              <a:ext uri="{FF2B5EF4-FFF2-40B4-BE49-F238E27FC236}">
                <a16:creationId xmlns:a16="http://schemas.microsoft.com/office/drawing/2014/main" xmlns="" id="{D22973E4-407C-42C4-A3A3-4B70FB436302}"/>
              </a:ext>
            </a:extLst>
          </p:cNvPr>
          <p:cNvSpPr/>
          <p:nvPr/>
        </p:nvSpPr>
        <p:spPr>
          <a:xfrm>
            <a:off x="5831855" y="2853155"/>
            <a:ext cx="528288" cy="4392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0" y="5375"/>
                </a:moveTo>
                <a:cubicBezTo>
                  <a:pt x="10547" y="5375"/>
                  <a:pt x="8100" y="8214"/>
                  <a:pt x="8100" y="11763"/>
                </a:cubicBezTo>
                <a:cubicBezTo>
                  <a:pt x="8100" y="15313"/>
                  <a:pt x="10547" y="18254"/>
                  <a:pt x="13500" y="18254"/>
                </a:cubicBezTo>
                <a:cubicBezTo>
                  <a:pt x="16453" y="18254"/>
                  <a:pt x="18816" y="15313"/>
                  <a:pt x="18816" y="11763"/>
                </a:cubicBezTo>
                <a:cubicBezTo>
                  <a:pt x="18816" y="8214"/>
                  <a:pt x="16453" y="5375"/>
                  <a:pt x="13500" y="5375"/>
                </a:cubicBezTo>
                <a:close/>
                <a:moveTo>
                  <a:pt x="13500" y="17442"/>
                </a:moveTo>
                <a:cubicBezTo>
                  <a:pt x="10884" y="17442"/>
                  <a:pt x="8775" y="14907"/>
                  <a:pt x="8775" y="11763"/>
                </a:cubicBezTo>
                <a:cubicBezTo>
                  <a:pt x="8775" y="8721"/>
                  <a:pt x="10884" y="6186"/>
                  <a:pt x="13500" y="6186"/>
                </a:cubicBezTo>
                <a:cubicBezTo>
                  <a:pt x="16031" y="6186"/>
                  <a:pt x="18141" y="8721"/>
                  <a:pt x="18141" y="11763"/>
                </a:cubicBezTo>
                <a:cubicBezTo>
                  <a:pt x="18141" y="14907"/>
                  <a:pt x="16031" y="17442"/>
                  <a:pt x="13500" y="17442"/>
                </a:cubicBezTo>
                <a:close/>
                <a:moveTo>
                  <a:pt x="21262" y="3245"/>
                </a:moveTo>
                <a:cubicBezTo>
                  <a:pt x="18731" y="3245"/>
                  <a:pt x="18731" y="3245"/>
                  <a:pt x="18731" y="3245"/>
                </a:cubicBezTo>
                <a:cubicBezTo>
                  <a:pt x="17381" y="0"/>
                  <a:pt x="17381" y="0"/>
                  <a:pt x="17381" y="0"/>
                </a:cubicBezTo>
                <a:cubicBezTo>
                  <a:pt x="9619" y="0"/>
                  <a:pt x="9619" y="0"/>
                  <a:pt x="9619" y="0"/>
                </a:cubicBezTo>
                <a:cubicBezTo>
                  <a:pt x="8269" y="3245"/>
                  <a:pt x="8269" y="3245"/>
                  <a:pt x="8269" y="3245"/>
                </a:cubicBezTo>
                <a:cubicBezTo>
                  <a:pt x="7088" y="3245"/>
                  <a:pt x="7088" y="3245"/>
                  <a:pt x="7088" y="3245"/>
                </a:cubicBezTo>
                <a:cubicBezTo>
                  <a:pt x="7088" y="811"/>
                  <a:pt x="7088" y="811"/>
                  <a:pt x="7088" y="811"/>
                </a:cubicBezTo>
                <a:cubicBezTo>
                  <a:pt x="1688" y="811"/>
                  <a:pt x="1688" y="811"/>
                  <a:pt x="1688" y="811"/>
                </a:cubicBezTo>
                <a:cubicBezTo>
                  <a:pt x="1688" y="3245"/>
                  <a:pt x="1688" y="3245"/>
                  <a:pt x="1688" y="3245"/>
                </a:cubicBezTo>
                <a:cubicBezTo>
                  <a:pt x="169" y="3245"/>
                  <a:pt x="169" y="3245"/>
                  <a:pt x="169" y="3245"/>
                </a:cubicBezTo>
                <a:cubicBezTo>
                  <a:pt x="0" y="3245"/>
                  <a:pt x="0" y="3346"/>
                  <a:pt x="0" y="3549"/>
                </a:cubicBezTo>
                <a:cubicBezTo>
                  <a:pt x="0" y="16935"/>
                  <a:pt x="0" y="16935"/>
                  <a:pt x="0" y="16935"/>
                </a:cubicBezTo>
                <a:cubicBezTo>
                  <a:pt x="0" y="18254"/>
                  <a:pt x="759" y="19470"/>
                  <a:pt x="1941" y="19470"/>
                </a:cubicBezTo>
                <a:cubicBezTo>
                  <a:pt x="8353" y="19470"/>
                  <a:pt x="8353" y="19470"/>
                  <a:pt x="8353" y="19470"/>
                </a:cubicBezTo>
                <a:cubicBezTo>
                  <a:pt x="8353" y="19369"/>
                  <a:pt x="8353" y="19369"/>
                  <a:pt x="8353" y="19369"/>
                </a:cubicBezTo>
                <a:cubicBezTo>
                  <a:pt x="9703" y="20789"/>
                  <a:pt x="11559" y="21600"/>
                  <a:pt x="13500" y="21600"/>
                </a:cubicBezTo>
                <a:cubicBezTo>
                  <a:pt x="15441" y="21600"/>
                  <a:pt x="17213" y="20789"/>
                  <a:pt x="18647" y="19470"/>
                </a:cubicBezTo>
                <a:cubicBezTo>
                  <a:pt x="18647" y="19470"/>
                  <a:pt x="18647" y="19470"/>
                  <a:pt x="18647" y="19470"/>
                </a:cubicBezTo>
                <a:cubicBezTo>
                  <a:pt x="18731" y="19470"/>
                  <a:pt x="18731" y="19470"/>
                  <a:pt x="18731" y="19470"/>
                </a:cubicBezTo>
                <a:cubicBezTo>
                  <a:pt x="20334" y="19470"/>
                  <a:pt x="21600" y="17848"/>
                  <a:pt x="21600" y="15921"/>
                </a:cubicBezTo>
                <a:cubicBezTo>
                  <a:pt x="21600" y="3549"/>
                  <a:pt x="21600" y="3549"/>
                  <a:pt x="21600" y="3549"/>
                </a:cubicBezTo>
                <a:cubicBezTo>
                  <a:pt x="21600" y="3346"/>
                  <a:pt x="21431" y="3245"/>
                  <a:pt x="21262" y="3245"/>
                </a:cubicBezTo>
                <a:close/>
                <a:moveTo>
                  <a:pt x="2363" y="1623"/>
                </a:moveTo>
                <a:cubicBezTo>
                  <a:pt x="6413" y="1623"/>
                  <a:pt x="6413" y="1623"/>
                  <a:pt x="6413" y="1623"/>
                </a:cubicBezTo>
                <a:cubicBezTo>
                  <a:pt x="6413" y="3245"/>
                  <a:pt x="6413" y="3245"/>
                  <a:pt x="6413" y="3245"/>
                </a:cubicBezTo>
                <a:cubicBezTo>
                  <a:pt x="2363" y="3245"/>
                  <a:pt x="2363" y="3245"/>
                  <a:pt x="2363" y="3245"/>
                </a:cubicBezTo>
                <a:lnTo>
                  <a:pt x="2363" y="1623"/>
                </a:lnTo>
                <a:close/>
                <a:moveTo>
                  <a:pt x="20925" y="15921"/>
                </a:moveTo>
                <a:cubicBezTo>
                  <a:pt x="20925" y="17037"/>
                  <a:pt x="20334" y="18051"/>
                  <a:pt x="19491" y="18355"/>
                </a:cubicBezTo>
                <a:cubicBezTo>
                  <a:pt x="20081" y="17645"/>
                  <a:pt x="20588" y="16732"/>
                  <a:pt x="20925" y="15718"/>
                </a:cubicBezTo>
                <a:lnTo>
                  <a:pt x="20925" y="15921"/>
                </a:lnTo>
                <a:close/>
                <a:moveTo>
                  <a:pt x="13500" y="20789"/>
                </a:moveTo>
                <a:cubicBezTo>
                  <a:pt x="9366" y="20789"/>
                  <a:pt x="5991" y="16732"/>
                  <a:pt x="5991" y="11763"/>
                </a:cubicBezTo>
                <a:cubicBezTo>
                  <a:pt x="5991" y="6896"/>
                  <a:pt x="9366" y="2839"/>
                  <a:pt x="13500" y="2839"/>
                </a:cubicBezTo>
                <a:cubicBezTo>
                  <a:pt x="17550" y="2839"/>
                  <a:pt x="20925" y="6896"/>
                  <a:pt x="20925" y="11763"/>
                </a:cubicBezTo>
                <a:cubicBezTo>
                  <a:pt x="20925" y="16732"/>
                  <a:pt x="17550" y="20789"/>
                  <a:pt x="13500" y="20789"/>
                </a:cubicBezTo>
                <a:close/>
                <a:moveTo>
                  <a:pt x="20925" y="7910"/>
                </a:moveTo>
                <a:cubicBezTo>
                  <a:pt x="19659" y="4462"/>
                  <a:pt x="16791" y="2028"/>
                  <a:pt x="13500" y="2028"/>
                </a:cubicBezTo>
                <a:cubicBezTo>
                  <a:pt x="9028" y="2028"/>
                  <a:pt x="5316" y="6490"/>
                  <a:pt x="5316" y="11865"/>
                </a:cubicBezTo>
                <a:cubicBezTo>
                  <a:pt x="5316" y="14501"/>
                  <a:pt x="6244" y="16631"/>
                  <a:pt x="7594" y="18659"/>
                </a:cubicBezTo>
                <a:cubicBezTo>
                  <a:pt x="1941" y="18659"/>
                  <a:pt x="1941" y="18659"/>
                  <a:pt x="1941" y="18659"/>
                </a:cubicBezTo>
                <a:cubicBezTo>
                  <a:pt x="1181" y="18659"/>
                  <a:pt x="675" y="17848"/>
                  <a:pt x="675" y="16935"/>
                </a:cubicBezTo>
                <a:cubicBezTo>
                  <a:pt x="675" y="4056"/>
                  <a:pt x="675" y="4056"/>
                  <a:pt x="675" y="4056"/>
                </a:cubicBezTo>
                <a:cubicBezTo>
                  <a:pt x="8438" y="4056"/>
                  <a:pt x="8438" y="4056"/>
                  <a:pt x="8438" y="4056"/>
                </a:cubicBezTo>
                <a:cubicBezTo>
                  <a:pt x="8438" y="4056"/>
                  <a:pt x="8438" y="3955"/>
                  <a:pt x="8522" y="3955"/>
                </a:cubicBezTo>
                <a:cubicBezTo>
                  <a:pt x="8522" y="3955"/>
                  <a:pt x="8522" y="3955"/>
                  <a:pt x="8522" y="3955"/>
                </a:cubicBezTo>
                <a:cubicBezTo>
                  <a:pt x="8606" y="3955"/>
                  <a:pt x="8606" y="3955"/>
                  <a:pt x="8606" y="3854"/>
                </a:cubicBezTo>
                <a:cubicBezTo>
                  <a:pt x="8606" y="3854"/>
                  <a:pt x="8691" y="3854"/>
                  <a:pt x="8691" y="3854"/>
                </a:cubicBezTo>
                <a:cubicBezTo>
                  <a:pt x="8691" y="3854"/>
                  <a:pt x="8691" y="3752"/>
                  <a:pt x="8691" y="3752"/>
                </a:cubicBezTo>
                <a:cubicBezTo>
                  <a:pt x="8691" y="3752"/>
                  <a:pt x="8775" y="3854"/>
                  <a:pt x="8775" y="3854"/>
                </a:cubicBezTo>
                <a:cubicBezTo>
                  <a:pt x="10041" y="811"/>
                  <a:pt x="10041" y="811"/>
                  <a:pt x="10041" y="811"/>
                </a:cubicBezTo>
                <a:cubicBezTo>
                  <a:pt x="16959" y="811"/>
                  <a:pt x="16959" y="811"/>
                  <a:pt x="16959" y="811"/>
                </a:cubicBezTo>
                <a:cubicBezTo>
                  <a:pt x="18225" y="3854"/>
                  <a:pt x="18225" y="3854"/>
                  <a:pt x="18225" y="3854"/>
                </a:cubicBezTo>
                <a:cubicBezTo>
                  <a:pt x="18225" y="3854"/>
                  <a:pt x="18225" y="3854"/>
                  <a:pt x="18309" y="3854"/>
                </a:cubicBezTo>
                <a:cubicBezTo>
                  <a:pt x="18309" y="3854"/>
                  <a:pt x="18309" y="3854"/>
                  <a:pt x="18309" y="3854"/>
                </a:cubicBezTo>
                <a:cubicBezTo>
                  <a:pt x="18309" y="3854"/>
                  <a:pt x="18309" y="3854"/>
                  <a:pt x="18394" y="3955"/>
                </a:cubicBezTo>
                <a:cubicBezTo>
                  <a:pt x="18394" y="3955"/>
                  <a:pt x="18394" y="3955"/>
                  <a:pt x="18394" y="3955"/>
                </a:cubicBezTo>
                <a:cubicBezTo>
                  <a:pt x="18394" y="3955"/>
                  <a:pt x="18478" y="4056"/>
                  <a:pt x="18478" y="4056"/>
                </a:cubicBezTo>
                <a:cubicBezTo>
                  <a:pt x="18478" y="4056"/>
                  <a:pt x="18478" y="4056"/>
                  <a:pt x="18478" y="4056"/>
                </a:cubicBezTo>
                <a:cubicBezTo>
                  <a:pt x="20925" y="4056"/>
                  <a:pt x="20925" y="4056"/>
                  <a:pt x="20925" y="4056"/>
                </a:cubicBezTo>
                <a:lnTo>
                  <a:pt x="20925" y="7910"/>
                </a:lnTo>
                <a:close/>
                <a:moveTo>
                  <a:pt x="4219" y="6896"/>
                </a:moveTo>
                <a:cubicBezTo>
                  <a:pt x="4219" y="7099"/>
                  <a:pt x="4050" y="7301"/>
                  <a:pt x="3881" y="7301"/>
                </a:cubicBezTo>
                <a:cubicBezTo>
                  <a:pt x="2025" y="7301"/>
                  <a:pt x="2025" y="7301"/>
                  <a:pt x="2025" y="7301"/>
                </a:cubicBezTo>
                <a:cubicBezTo>
                  <a:pt x="1856" y="7301"/>
                  <a:pt x="1688" y="7099"/>
                  <a:pt x="1688" y="6896"/>
                </a:cubicBezTo>
                <a:cubicBezTo>
                  <a:pt x="1688" y="6693"/>
                  <a:pt x="1856" y="6490"/>
                  <a:pt x="2025" y="6490"/>
                </a:cubicBezTo>
                <a:cubicBezTo>
                  <a:pt x="3881" y="6490"/>
                  <a:pt x="3881" y="6490"/>
                  <a:pt x="3881" y="6490"/>
                </a:cubicBezTo>
                <a:cubicBezTo>
                  <a:pt x="4050" y="6490"/>
                  <a:pt x="4219" y="6693"/>
                  <a:pt x="4219" y="6896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tIns="45720" bIns="4572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>
                <a:latin typeface="等线"/>
                <a:ea typeface="等线"/>
                <a:cs typeface="等线"/>
                <a:sym typeface="等线"/>
              </a:defRPr>
            </a:pPr>
            <a:endParaRPr kumimoji="0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2" name="Shape 935">
            <a:extLst>
              <a:ext uri="{FF2B5EF4-FFF2-40B4-BE49-F238E27FC236}">
                <a16:creationId xmlns:a16="http://schemas.microsoft.com/office/drawing/2014/main" xmlns="" id="{B31C2D43-5723-4F9E-8194-E7B035C1638F}"/>
              </a:ext>
            </a:extLst>
          </p:cNvPr>
          <p:cNvSpPr/>
          <p:nvPr/>
        </p:nvSpPr>
        <p:spPr>
          <a:xfrm>
            <a:off x="8238627" y="2336307"/>
            <a:ext cx="577067" cy="559049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  <a:gd name="connsiteX119" fmla="*/ 373273 h 605239"/>
              <a:gd name="connsiteY119" fmla="*/ 373273 h 605239"/>
              <a:gd name="connsiteX120" fmla="*/ 373273 h 605239"/>
              <a:gd name="connsiteY120" fmla="*/ 373273 h 605239"/>
              <a:gd name="connsiteX121" fmla="*/ 373273 h 605239"/>
              <a:gd name="connsiteY121" fmla="*/ 373273 h 605239"/>
              <a:gd name="connsiteX122" fmla="*/ 373273 h 605239"/>
              <a:gd name="connsiteY122" fmla="*/ 373273 h 605239"/>
              <a:gd name="connsiteX123" fmla="*/ 373273 h 605239"/>
              <a:gd name="connsiteY123" fmla="*/ 373273 h 605239"/>
              <a:gd name="connsiteX124" fmla="*/ 373273 h 605239"/>
              <a:gd name="connsiteY124" fmla="*/ 373273 h 605239"/>
              <a:gd name="connsiteX125" fmla="*/ 373273 h 605239"/>
              <a:gd name="connsiteY125" fmla="*/ 373273 h 605239"/>
              <a:gd name="connsiteX126" fmla="*/ 373273 h 605239"/>
              <a:gd name="connsiteY126" fmla="*/ 373273 h 605239"/>
              <a:gd name="connsiteX127" fmla="*/ 373273 h 605239"/>
              <a:gd name="connsiteY127" fmla="*/ 373273 h 605239"/>
              <a:gd name="connsiteX128" fmla="*/ 373273 h 605239"/>
              <a:gd name="connsiteY128" fmla="*/ 373273 h 605239"/>
              <a:gd name="connsiteX129" fmla="*/ 373273 h 605239"/>
              <a:gd name="connsiteY129" fmla="*/ 373273 h 605239"/>
              <a:gd name="connsiteX130" fmla="*/ 373273 h 605239"/>
              <a:gd name="connsiteY130" fmla="*/ 373273 h 605239"/>
              <a:gd name="connsiteX131" fmla="*/ 373273 h 605239"/>
              <a:gd name="connsiteY131" fmla="*/ 373273 h 605239"/>
              <a:gd name="connsiteX132" fmla="*/ 373273 h 605239"/>
              <a:gd name="connsiteY132" fmla="*/ 373273 h 605239"/>
              <a:gd name="connsiteX133" fmla="*/ 373273 h 605239"/>
              <a:gd name="connsiteY133" fmla="*/ 373273 h 605239"/>
              <a:gd name="connsiteX134" fmla="*/ 373273 h 605239"/>
              <a:gd name="connsiteY134" fmla="*/ 373273 h 605239"/>
              <a:gd name="connsiteX135" fmla="*/ 373273 h 605239"/>
              <a:gd name="connsiteY135" fmla="*/ 373273 h 605239"/>
              <a:gd name="connsiteX136" fmla="*/ 373273 h 605239"/>
              <a:gd name="connsiteY136" fmla="*/ 373273 h 605239"/>
              <a:gd name="connsiteX137" fmla="*/ 373273 h 605239"/>
              <a:gd name="connsiteY137" fmla="*/ 373273 h 605239"/>
              <a:gd name="connsiteX138" fmla="*/ 373273 h 605239"/>
              <a:gd name="connsiteY138" fmla="*/ 373273 h 605239"/>
              <a:gd name="connsiteX139" fmla="*/ 373273 h 605239"/>
              <a:gd name="connsiteY139" fmla="*/ 373273 h 605239"/>
              <a:gd name="connsiteX140" fmla="*/ 373273 h 605239"/>
              <a:gd name="connsiteY140" fmla="*/ 373273 h 605239"/>
              <a:gd name="connsiteX141" fmla="*/ 373273 h 605239"/>
              <a:gd name="connsiteY141" fmla="*/ 373273 h 605239"/>
              <a:gd name="connsiteX142" fmla="*/ 373273 h 605239"/>
              <a:gd name="connsiteY142" fmla="*/ 373273 h 605239"/>
              <a:gd name="connsiteX143" fmla="*/ 373273 h 605239"/>
              <a:gd name="connsiteY143" fmla="*/ 373273 h 605239"/>
              <a:gd name="connsiteX144" fmla="*/ 373273 h 605239"/>
              <a:gd name="connsiteY144" fmla="*/ 373273 h 605239"/>
              <a:gd name="connsiteX145" fmla="*/ 373273 h 605239"/>
              <a:gd name="connsiteY145" fmla="*/ 373273 h 605239"/>
              <a:gd name="connsiteX146" fmla="*/ 373273 h 605239"/>
              <a:gd name="connsiteY146" fmla="*/ 373273 h 605239"/>
              <a:gd name="connsiteX147" fmla="*/ 373273 h 605239"/>
              <a:gd name="connsiteY147" fmla="*/ 373273 h 605239"/>
              <a:gd name="connsiteX148" fmla="*/ 373273 h 605239"/>
              <a:gd name="connsiteY148" fmla="*/ 373273 h 605239"/>
              <a:gd name="connsiteX149" fmla="*/ 373273 h 605239"/>
              <a:gd name="connsiteY149" fmla="*/ 373273 h 605239"/>
              <a:gd name="connsiteX150" fmla="*/ 373273 h 605239"/>
              <a:gd name="connsiteY150" fmla="*/ 373273 h 605239"/>
              <a:gd name="connsiteX151" fmla="*/ 373273 h 605239"/>
              <a:gd name="connsiteY151" fmla="*/ 373273 h 605239"/>
              <a:gd name="connsiteX152" fmla="*/ 373273 h 605239"/>
              <a:gd name="connsiteY152" fmla="*/ 373273 h 605239"/>
              <a:gd name="connsiteX153" fmla="*/ 373273 h 605239"/>
              <a:gd name="connsiteY153" fmla="*/ 373273 h 605239"/>
              <a:gd name="connsiteX154" fmla="*/ 373273 h 605239"/>
              <a:gd name="connsiteY154" fmla="*/ 373273 h 605239"/>
              <a:gd name="connsiteX155" fmla="*/ 373273 h 605239"/>
              <a:gd name="connsiteY155" fmla="*/ 373273 h 605239"/>
              <a:gd name="connsiteX156" fmla="*/ 373273 h 605239"/>
              <a:gd name="connsiteY156" fmla="*/ 373273 h 605239"/>
              <a:gd name="connsiteX157" fmla="*/ 373273 h 605239"/>
              <a:gd name="connsiteY157" fmla="*/ 373273 h 605239"/>
              <a:gd name="connsiteX158" fmla="*/ 373273 h 605239"/>
              <a:gd name="connsiteY158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</a:cxnLst>
            <a:rect l="l" t="t" r="r" b="b"/>
            <a:pathLst>
              <a:path w="607639" h="588667">
                <a:moveTo>
                  <a:pt x="290165" y="298896"/>
                </a:moveTo>
                <a:cubicBezTo>
                  <a:pt x="225989" y="298896"/>
                  <a:pt x="173740" y="351073"/>
                  <a:pt x="173740" y="415251"/>
                </a:cubicBezTo>
                <a:cubicBezTo>
                  <a:pt x="173740" y="479341"/>
                  <a:pt x="225989" y="531518"/>
                  <a:pt x="290165" y="531518"/>
                </a:cubicBezTo>
                <a:cubicBezTo>
                  <a:pt x="354430" y="531518"/>
                  <a:pt x="406679" y="479341"/>
                  <a:pt x="406679" y="415251"/>
                </a:cubicBezTo>
                <a:cubicBezTo>
                  <a:pt x="406679" y="351073"/>
                  <a:pt x="354430" y="298896"/>
                  <a:pt x="290165" y="298896"/>
                </a:cubicBezTo>
                <a:close/>
                <a:moveTo>
                  <a:pt x="290165" y="278451"/>
                </a:moveTo>
                <a:cubicBezTo>
                  <a:pt x="365646" y="278451"/>
                  <a:pt x="427062" y="339785"/>
                  <a:pt x="427062" y="415251"/>
                </a:cubicBezTo>
                <a:cubicBezTo>
                  <a:pt x="427062" y="490629"/>
                  <a:pt x="365646" y="551963"/>
                  <a:pt x="290165" y="551963"/>
                </a:cubicBezTo>
                <a:cubicBezTo>
                  <a:pt x="214685" y="551963"/>
                  <a:pt x="153268" y="490629"/>
                  <a:pt x="153268" y="415251"/>
                </a:cubicBezTo>
                <a:cubicBezTo>
                  <a:pt x="153268" y="339785"/>
                  <a:pt x="214685" y="278451"/>
                  <a:pt x="290165" y="278451"/>
                </a:cubicBezTo>
                <a:close/>
                <a:moveTo>
                  <a:pt x="290157" y="262221"/>
                </a:moveTo>
                <a:cubicBezTo>
                  <a:pt x="205691" y="262221"/>
                  <a:pt x="136979" y="330835"/>
                  <a:pt x="136979" y="415268"/>
                </a:cubicBezTo>
                <a:cubicBezTo>
                  <a:pt x="136979" y="499612"/>
                  <a:pt x="205691" y="568226"/>
                  <a:pt x="290157" y="568226"/>
                </a:cubicBezTo>
                <a:cubicBezTo>
                  <a:pt x="374712" y="568226"/>
                  <a:pt x="443425" y="499612"/>
                  <a:pt x="443425" y="415268"/>
                </a:cubicBezTo>
                <a:cubicBezTo>
                  <a:pt x="443425" y="330835"/>
                  <a:pt x="374712" y="262221"/>
                  <a:pt x="290157" y="262221"/>
                </a:cubicBezTo>
                <a:close/>
                <a:moveTo>
                  <a:pt x="482765" y="206673"/>
                </a:moveTo>
                <a:lnTo>
                  <a:pt x="353440" y="225248"/>
                </a:lnTo>
                <a:lnTo>
                  <a:pt x="357801" y="255555"/>
                </a:lnTo>
                <a:cubicBezTo>
                  <a:pt x="377828" y="263999"/>
                  <a:pt x="395896" y="276086"/>
                  <a:pt x="411205" y="291017"/>
                </a:cubicBezTo>
                <a:lnTo>
                  <a:pt x="482765" y="280708"/>
                </a:lnTo>
                <a:close/>
                <a:moveTo>
                  <a:pt x="97639" y="206673"/>
                </a:moveTo>
                <a:lnTo>
                  <a:pt x="97639" y="280708"/>
                </a:lnTo>
                <a:lnTo>
                  <a:pt x="169110" y="291017"/>
                </a:lnTo>
                <a:cubicBezTo>
                  <a:pt x="184508" y="276086"/>
                  <a:pt x="202576" y="263999"/>
                  <a:pt x="222513" y="255555"/>
                </a:cubicBezTo>
                <a:lnTo>
                  <a:pt x="226875" y="225248"/>
                </a:lnTo>
                <a:close/>
                <a:moveTo>
                  <a:pt x="507063" y="203207"/>
                </a:moveTo>
                <a:lnTo>
                  <a:pt x="503147" y="203740"/>
                </a:lnTo>
                <a:lnTo>
                  <a:pt x="503147" y="277775"/>
                </a:lnTo>
                <a:lnTo>
                  <a:pt x="517477" y="275731"/>
                </a:lnTo>
                <a:close/>
                <a:moveTo>
                  <a:pt x="73341" y="203207"/>
                </a:moveTo>
                <a:lnTo>
                  <a:pt x="62927" y="275731"/>
                </a:lnTo>
                <a:lnTo>
                  <a:pt x="77168" y="277775"/>
                </a:lnTo>
                <a:lnTo>
                  <a:pt x="77168" y="203740"/>
                </a:lnTo>
                <a:close/>
                <a:moveTo>
                  <a:pt x="209608" y="198763"/>
                </a:moveTo>
                <a:lnTo>
                  <a:pt x="209608" y="202140"/>
                </a:lnTo>
                <a:lnTo>
                  <a:pt x="239869" y="206495"/>
                </a:lnTo>
                <a:cubicBezTo>
                  <a:pt x="242629" y="206940"/>
                  <a:pt x="245032" y="208362"/>
                  <a:pt x="246634" y="210495"/>
                </a:cubicBezTo>
                <a:cubicBezTo>
                  <a:pt x="248236" y="212628"/>
                  <a:pt x="248948" y="215383"/>
                  <a:pt x="248592" y="218049"/>
                </a:cubicBezTo>
                <a:lnTo>
                  <a:pt x="244231" y="248001"/>
                </a:lnTo>
                <a:cubicBezTo>
                  <a:pt x="258917" y="244001"/>
                  <a:pt x="274314" y="241868"/>
                  <a:pt x="290157" y="241868"/>
                </a:cubicBezTo>
                <a:cubicBezTo>
                  <a:pt x="306089" y="241868"/>
                  <a:pt x="321487" y="244001"/>
                  <a:pt x="336084" y="248001"/>
                </a:cubicBezTo>
                <a:lnTo>
                  <a:pt x="331812" y="218049"/>
                </a:lnTo>
                <a:cubicBezTo>
                  <a:pt x="331456" y="215383"/>
                  <a:pt x="332079" y="212628"/>
                  <a:pt x="333770" y="210495"/>
                </a:cubicBezTo>
                <a:cubicBezTo>
                  <a:pt x="335372" y="208362"/>
                  <a:pt x="337775" y="206940"/>
                  <a:pt x="340445" y="206495"/>
                </a:cubicBezTo>
                <a:lnTo>
                  <a:pt x="370796" y="202140"/>
                </a:lnTo>
                <a:lnTo>
                  <a:pt x="370796" y="198763"/>
                </a:lnTo>
                <a:close/>
                <a:moveTo>
                  <a:pt x="493000" y="42339"/>
                </a:moveTo>
                <a:cubicBezTo>
                  <a:pt x="498608" y="42339"/>
                  <a:pt x="503147" y="46872"/>
                  <a:pt x="503147" y="52560"/>
                </a:cubicBezTo>
                <a:lnTo>
                  <a:pt x="503147" y="72557"/>
                </a:lnTo>
                <a:lnTo>
                  <a:pt x="597404" y="72557"/>
                </a:lnTo>
                <a:cubicBezTo>
                  <a:pt x="603011" y="72557"/>
                  <a:pt x="607639" y="77179"/>
                  <a:pt x="607639" y="82778"/>
                </a:cubicBezTo>
                <a:cubicBezTo>
                  <a:pt x="607639" y="88377"/>
                  <a:pt x="603011" y="92999"/>
                  <a:pt x="597404" y="92999"/>
                </a:cubicBezTo>
                <a:lnTo>
                  <a:pt x="503147" y="92999"/>
                </a:lnTo>
                <a:lnTo>
                  <a:pt x="503147" y="120906"/>
                </a:lnTo>
                <a:lnTo>
                  <a:pt x="518723" y="120906"/>
                </a:lnTo>
                <a:cubicBezTo>
                  <a:pt x="524330" y="120906"/>
                  <a:pt x="528959" y="125528"/>
                  <a:pt x="528959" y="131127"/>
                </a:cubicBezTo>
                <a:cubicBezTo>
                  <a:pt x="528959" y="136727"/>
                  <a:pt x="524330" y="141348"/>
                  <a:pt x="518723" y="141348"/>
                </a:cubicBezTo>
                <a:lnTo>
                  <a:pt x="503147" y="141348"/>
                </a:lnTo>
                <a:lnTo>
                  <a:pt x="503147" y="183121"/>
                </a:lnTo>
                <a:lnTo>
                  <a:pt x="514184" y="181610"/>
                </a:lnTo>
                <a:cubicBezTo>
                  <a:pt x="516943" y="181165"/>
                  <a:pt x="519613" y="181876"/>
                  <a:pt x="521838" y="183476"/>
                </a:cubicBezTo>
                <a:cubicBezTo>
                  <a:pt x="523974" y="185165"/>
                  <a:pt x="525398" y="187564"/>
                  <a:pt x="525754" y="190231"/>
                </a:cubicBezTo>
                <a:lnTo>
                  <a:pt x="539105" y="282930"/>
                </a:lnTo>
                <a:cubicBezTo>
                  <a:pt x="539906" y="288529"/>
                  <a:pt x="536079" y="293684"/>
                  <a:pt x="530472" y="294484"/>
                </a:cubicBezTo>
                <a:lnTo>
                  <a:pt x="503147" y="298394"/>
                </a:lnTo>
                <a:lnTo>
                  <a:pt x="503147" y="516499"/>
                </a:lnTo>
                <a:lnTo>
                  <a:pt x="557974" y="571247"/>
                </a:lnTo>
                <a:cubicBezTo>
                  <a:pt x="561980" y="575247"/>
                  <a:pt x="561980" y="581646"/>
                  <a:pt x="557974" y="585645"/>
                </a:cubicBezTo>
                <a:cubicBezTo>
                  <a:pt x="556016" y="587601"/>
                  <a:pt x="553346" y="588667"/>
                  <a:pt x="550765" y="588667"/>
                </a:cubicBezTo>
                <a:cubicBezTo>
                  <a:pt x="548184" y="588667"/>
                  <a:pt x="545514" y="587601"/>
                  <a:pt x="543555" y="585645"/>
                </a:cubicBezTo>
                <a:lnTo>
                  <a:pt x="503147" y="545384"/>
                </a:lnTo>
                <a:lnTo>
                  <a:pt x="503147" y="578446"/>
                </a:lnTo>
                <a:cubicBezTo>
                  <a:pt x="503147" y="584046"/>
                  <a:pt x="498608" y="588667"/>
                  <a:pt x="493000" y="588667"/>
                </a:cubicBezTo>
                <a:cubicBezTo>
                  <a:pt x="487304" y="588667"/>
                  <a:pt x="482765" y="584046"/>
                  <a:pt x="482765" y="578446"/>
                </a:cubicBezTo>
                <a:lnTo>
                  <a:pt x="482765" y="545384"/>
                </a:lnTo>
                <a:lnTo>
                  <a:pt x="442445" y="585645"/>
                </a:lnTo>
                <a:cubicBezTo>
                  <a:pt x="438440" y="589645"/>
                  <a:pt x="431943" y="589645"/>
                  <a:pt x="427938" y="585645"/>
                </a:cubicBezTo>
                <a:cubicBezTo>
                  <a:pt x="424021" y="581646"/>
                  <a:pt x="424021" y="575247"/>
                  <a:pt x="427938" y="571247"/>
                </a:cubicBezTo>
                <a:lnTo>
                  <a:pt x="482765" y="516499"/>
                </a:lnTo>
                <a:lnTo>
                  <a:pt x="482765" y="301327"/>
                </a:lnTo>
                <a:lnTo>
                  <a:pt x="427582" y="309326"/>
                </a:lnTo>
                <a:cubicBezTo>
                  <a:pt x="450278" y="338567"/>
                  <a:pt x="463807" y="375362"/>
                  <a:pt x="463807" y="415268"/>
                </a:cubicBezTo>
                <a:cubicBezTo>
                  <a:pt x="463807" y="468594"/>
                  <a:pt x="439597" y="516410"/>
                  <a:pt x="401414" y="548228"/>
                </a:cubicBezTo>
                <a:lnTo>
                  <a:pt x="411205" y="574980"/>
                </a:lnTo>
                <a:cubicBezTo>
                  <a:pt x="413074" y="580224"/>
                  <a:pt x="410404" y="586090"/>
                  <a:pt x="405063" y="588045"/>
                </a:cubicBezTo>
                <a:cubicBezTo>
                  <a:pt x="403906" y="588401"/>
                  <a:pt x="402749" y="588667"/>
                  <a:pt x="401592" y="588667"/>
                </a:cubicBezTo>
                <a:cubicBezTo>
                  <a:pt x="397409" y="588667"/>
                  <a:pt x="393493" y="586090"/>
                  <a:pt x="391979" y="581913"/>
                </a:cubicBezTo>
                <a:lnTo>
                  <a:pt x="384325" y="560849"/>
                </a:lnTo>
                <a:cubicBezTo>
                  <a:pt x="357178" y="578446"/>
                  <a:pt x="324869" y="588667"/>
                  <a:pt x="290157" y="588667"/>
                </a:cubicBezTo>
                <a:cubicBezTo>
                  <a:pt x="255534" y="588667"/>
                  <a:pt x="223225" y="578446"/>
                  <a:pt x="196079" y="560849"/>
                </a:cubicBezTo>
                <a:lnTo>
                  <a:pt x="188424" y="581913"/>
                </a:lnTo>
                <a:cubicBezTo>
                  <a:pt x="186911" y="586090"/>
                  <a:pt x="182995" y="588667"/>
                  <a:pt x="178812" y="588667"/>
                </a:cubicBezTo>
                <a:cubicBezTo>
                  <a:pt x="177655" y="588667"/>
                  <a:pt x="176498" y="588401"/>
                  <a:pt x="175341" y="588045"/>
                </a:cubicBezTo>
                <a:cubicBezTo>
                  <a:pt x="170000" y="586090"/>
                  <a:pt x="167241" y="580224"/>
                  <a:pt x="169199" y="574980"/>
                </a:cubicBezTo>
                <a:lnTo>
                  <a:pt x="178901" y="548228"/>
                </a:lnTo>
                <a:cubicBezTo>
                  <a:pt x="140807" y="516410"/>
                  <a:pt x="116508" y="468594"/>
                  <a:pt x="116508" y="415268"/>
                </a:cubicBezTo>
                <a:cubicBezTo>
                  <a:pt x="116508" y="375362"/>
                  <a:pt x="130037" y="338567"/>
                  <a:pt x="152822" y="309326"/>
                </a:cubicBezTo>
                <a:lnTo>
                  <a:pt x="97639" y="301327"/>
                </a:lnTo>
                <a:lnTo>
                  <a:pt x="97639" y="516499"/>
                </a:lnTo>
                <a:lnTo>
                  <a:pt x="152377" y="571247"/>
                </a:lnTo>
                <a:cubicBezTo>
                  <a:pt x="156383" y="575247"/>
                  <a:pt x="156383" y="581646"/>
                  <a:pt x="152377" y="585645"/>
                </a:cubicBezTo>
                <a:cubicBezTo>
                  <a:pt x="148372" y="589645"/>
                  <a:pt x="141964" y="589645"/>
                  <a:pt x="137958" y="585645"/>
                </a:cubicBezTo>
                <a:lnTo>
                  <a:pt x="97639" y="545384"/>
                </a:lnTo>
                <a:lnTo>
                  <a:pt x="97639" y="578446"/>
                </a:lnTo>
                <a:cubicBezTo>
                  <a:pt x="97639" y="584046"/>
                  <a:pt x="93011" y="588667"/>
                  <a:pt x="87403" y="588667"/>
                </a:cubicBezTo>
                <a:cubicBezTo>
                  <a:pt x="81796" y="588667"/>
                  <a:pt x="77168" y="584046"/>
                  <a:pt x="77168" y="578446"/>
                </a:cubicBezTo>
                <a:lnTo>
                  <a:pt x="77168" y="545384"/>
                </a:lnTo>
                <a:lnTo>
                  <a:pt x="36848" y="585645"/>
                </a:lnTo>
                <a:cubicBezTo>
                  <a:pt x="34801" y="587601"/>
                  <a:pt x="32220" y="588667"/>
                  <a:pt x="29639" y="588667"/>
                </a:cubicBezTo>
                <a:cubicBezTo>
                  <a:pt x="26969" y="588667"/>
                  <a:pt x="24388" y="587601"/>
                  <a:pt x="22430" y="585645"/>
                </a:cubicBezTo>
                <a:cubicBezTo>
                  <a:pt x="18424" y="581646"/>
                  <a:pt x="18424" y="575247"/>
                  <a:pt x="22430" y="571247"/>
                </a:cubicBezTo>
                <a:lnTo>
                  <a:pt x="77168" y="516499"/>
                </a:lnTo>
                <a:lnTo>
                  <a:pt x="77168" y="298394"/>
                </a:lnTo>
                <a:lnTo>
                  <a:pt x="49932" y="294484"/>
                </a:lnTo>
                <a:cubicBezTo>
                  <a:pt x="44325" y="293684"/>
                  <a:pt x="40409" y="288529"/>
                  <a:pt x="41210" y="282930"/>
                </a:cubicBezTo>
                <a:lnTo>
                  <a:pt x="54560" y="190231"/>
                </a:lnTo>
                <a:cubicBezTo>
                  <a:pt x="55006" y="187564"/>
                  <a:pt x="56430" y="185165"/>
                  <a:pt x="58566" y="183476"/>
                </a:cubicBezTo>
                <a:cubicBezTo>
                  <a:pt x="60702" y="181876"/>
                  <a:pt x="63461" y="181165"/>
                  <a:pt x="66131" y="181610"/>
                </a:cubicBezTo>
                <a:lnTo>
                  <a:pt x="77168" y="183121"/>
                </a:lnTo>
                <a:lnTo>
                  <a:pt x="77168" y="141348"/>
                </a:lnTo>
                <a:lnTo>
                  <a:pt x="61681" y="141348"/>
                </a:lnTo>
                <a:cubicBezTo>
                  <a:pt x="55985" y="141348"/>
                  <a:pt x="51445" y="136727"/>
                  <a:pt x="51445" y="131127"/>
                </a:cubicBezTo>
                <a:cubicBezTo>
                  <a:pt x="51445" y="125528"/>
                  <a:pt x="55985" y="120906"/>
                  <a:pt x="61681" y="120906"/>
                </a:cubicBezTo>
                <a:lnTo>
                  <a:pt x="77168" y="120906"/>
                </a:lnTo>
                <a:lnTo>
                  <a:pt x="77168" y="92999"/>
                </a:lnTo>
                <a:lnTo>
                  <a:pt x="10236" y="92999"/>
                </a:lnTo>
                <a:cubicBezTo>
                  <a:pt x="4540" y="92999"/>
                  <a:pt x="0" y="88377"/>
                  <a:pt x="0" y="82778"/>
                </a:cubicBezTo>
                <a:cubicBezTo>
                  <a:pt x="0" y="77179"/>
                  <a:pt x="4540" y="72557"/>
                  <a:pt x="10236" y="72557"/>
                </a:cubicBezTo>
                <a:lnTo>
                  <a:pt x="164571" y="72557"/>
                </a:lnTo>
                <a:cubicBezTo>
                  <a:pt x="170178" y="72557"/>
                  <a:pt x="174807" y="77179"/>
                  <a:pt x="174807" y="82778"/>
                </a:cubicBezTo>
                <a:cubicBezTo>
                  <a:pt x="174807" y="88377"/>
                  <a:pt x="170178" y="92999"/>
                  <a:pt x="164571" y="92999"/>
                </a:cubicBezTo>
                <a:lnTo>
                  <a:pt x="97639" y="92999"/>
                </a:lnTo>
                <a:lnTo>
                  <a:pt x="97639" y="186053"/>
                </a:lnTo>
                <a:lnTo>
                  <a:pt x="189136" y="199207"/>
                </a:lnTo>
                <a:lnTo>
                  <a:pt x="189136" y="188542"/>
                </a:lnTo>
                <a:cubicBezTo>
                  <a:pt x="189136" y="182943"/>
                  <a:pt x="193765" y="178321"/>
                  <a:pt x="199372" y="178321"/>
                </a:cubicBezTo>
                <a:lnTo>
                  <a:pt x="381032" y="178321"/>
                </a:lnTo>
                <a:cubicBezTo>
                  <a:pt x="386639" y="178321"/>
                  <a:pt x="391178" y="182943"/>
                  <a:pt x="391178" y="188542"/>
                </a:cubicBezTo>
                <a:lnTo>
                  <a:pt x="391178" y="199207"/>
                </a:lnTo>
                <a:lnTo>
                  <a:pt x="482765" y="186053"/>
                </a:lnTo>
                <a:lnTo>
                  <a:pt x="482765" y="92999"/>
                </a:lnTo>
                <a:lnTo>
                  <a:pt x="388597" y="92999"/>
                </a:lnTo>
                <a:cubicBezTo>
                  <a:pt x="382901" y="92999"/>
                  <a:pt x="378362" y="88377"/>
                  <a:pt x="378362" y="82778"/>
                </a:cubicBezTo>
                <a:cubicBezTo>
                  <a:pt x="378362" y="77179"/>
                  <a:pt x="382901" y="72557"/>
                  <a:pt x="388597" y="72557"/>
                </a:cubicBezTo>
                <a:lnTo>
                  <a:pt x="482765" y="72557"/>
                </a:lnTo>
                <a:lnTo>
                  <a:pt x="482765" y="52560"/>
                </a:lnTo>
                <a:cubicBezTo>
                  <a:pt x="482765" y="46872"/>
                  <a:pt x="487304" y="42339"/>
                  <a:pt x="493000" y="42339"/>
                </a:cubicBezTo>
                <a:close/>
                <a:moveTo>
                  <a:pt x="87396" y="0"/>
                </a:moveTo>
                <a:cubicBezTo>
                  <a:pt x="93003" y="0"/>
                  <a:pt x="97630" y="4535"/>
                  <a:pt x="97630" y="10227"/>
                </a:cubicBezTo>
                <a:lnTo>
                  <a:pt x="97630" y="36282"/>
                </a:lnTo>
                <a:lnTo>
                  <a:pt x="164557" y="36282"/>
                </a:lnTo>
                <a:cubicBezTo>
                  <a:pt x="170163" y="36282"/>
                  <a:pt x="174791" y="40817"/>
                  <a:pt x="174791" y="46508"/>
                </a:cubicBezTo>
                <a:cubicBezTo>
                  <a:pt x="174791" y="52111"/>
                  <a:pt x="170163" y="56735"/>
                  <a:pt x="164557" y="56735"/>
                </a:cubicBezTo>
                <a:lnTo>
                  <a:pt x="10235" y="56735"/>
                </a:lnTo>
                <a:cubicBezTo>
                  <a:pt x="4539" y="56735"/>
                  <a:pt x="0" y="52111"/>
                  <a:pt x="0" y="46508"/>
                </a:cubicBezTo>
                <a:cubicBezTo>
                  <a:pt x="0" y="40817"/>
                  <a:pt x="4539" y="36282"/>
                  <a:pt x="10235" y="36282"/>
                </a:cubicBezTo>
                <a:lnTo>
                  <a:pt x="77161" y="36282"/>
                </a:lnTo>
                <a:lnTo>
                  <a:pt x="77161" y="10227"/>
                </a:lnTo>
                <a:cubicBezTo>
                  <a:pt x="77161" y="4535"/>
                  <a:pt x="81789" y="0"/>
                  <a:pt x="87396" y="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tIns="45720" bIns="4572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>
                <a:latin typeface="等线"/>
                <a:ea typeface="等线"/>
                <a:cs typeface="等线"/>
                <a:sym typeface="等线"/>
              </a:defRPr>
            </a:pPr>
            <a:endParaRPr kumimoji="0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4" name="Shape 967">
            <a:extLst>
              <a:ext uri="{FF2B5EF4-FFF2-40B4-BE49-F238E27FC236}">
                <a16:creationId xmlns:a16="http://schemas.microsoft.com/office/drawing/2014/main" xmlns="" id="{1795E39E-DDE5-4533-99E8-FC338D4D6831}"/>
              </a:ext>
            </a:extLst>
          </p:cNvPr>
          <p:cNvSpPr/>
          <p:nvPr/>
        </p:nvSpPr>
        <p:spPr>
          <a:xfrm>
            <a:off x="8759691" y="4336990"/>
            <a:ext cx="416508" cy="301206"/>
          </a:xfrm>
          <a:custGeom>
            <a:avLst/>
            <a:gdLst>
              <a:gd name="connsiteX0" fmla="*/ 374267 w 606933"/>
              <a:gd name="connsiteY0" fmla="*/ 316063 h 438917"/>
              <a:gd name="connsiteX1" fmla="*/ 412397 w 606933"/>
              <a:gd name="connsiteY1" fmla="*/ 316063 h 438917"/>
              <a:gd name="connsiteX2" fmla="*/ 422405 w 606933"/>
              <a:gd name="connsiteY2" fmla="*/ 326048 h 438917"/>
              <a:gd name="connsiteX3" fmla="*/ 412397 w 606933"/>
              <a:gd name="connsiteY3" fmla="*/ 336033 h 438917"/>
              <a:gd name="connsiteX4" fmla="*/ 374267 w 606933"/>
              <a:gd name="connsiteY4" fmla="*/ 336033 h 438917"/>
              <a:gd name="connsiteX5" fmla="*/ 364259 w 606933"/>
              <a:gd name="connsiteY5" fmla="*/ 326048 h 438917"/>
              <a:gd name="connsiteX6" fmla="*/ 374267 w 606933"/>
              <a:gd name="connsiteY6" fmla="*/ 316063 h 438917"/>
              <a:gd name="connsiteX7" fmla="*/ 390779 w 606933"/>
              <a:gd name="connsiteY7" fmla="*/ 245003 h 438917"/>
              <a:gd name="connsiteX8" fmla="*/ 428909 w 606933"/>
              <a:gd name="connsiteY8" fmla="*/ 245003 h 438917"/>
              <a:gd name="connsiteX9" fmla="*/ 438917 w 606933"/>
              <a:gd name="connsiteY9" fmla="*/ 254988 h 438917"/>
              <a:gd name="connsiteX10" fmla="*/ 428909 w 606933"/>
              <a:gd name="connsiteY10" fmla="*/ 264973 h 438917"/>
              <a:gd name="connsiteX11" fmla="*/ 390779 w 606933"/>
              <a:gd name="connsiteY11" fmla="*/ 264973 h 438917"/>
              <a:gd name="connsiteX12" fmla="*/ 380771 w 606933"/>
              <a:gd name="connsiteY12" fmla="*/ 254988 h 438917"/>
              <a:gd name="connsiteX13" fmla="*/ 390779 w 606933"/>
              <a:gd name="connsiteY13" fmla="*/ 245003 h 438917"/>
              <a:gd name="connsiteX14" fmla="*/ 390779 w 606933"/>
              <a:gd name="connsiteY14" fmla="*/ 174014 h 438917"/>
              <a:gd name="connsiteX15" fmla="*/ 428909 w 606933"/>
              <a:gd name="connsiteY15" fmla="*/ 174014 h 438917"/>
              <a:gd name="connsiteX16" fmla="*/ 438917 w 606933"/>
              <a:gd name="connsiteY16" fmla="*/ 183999 h 438917"/>
              <a:gd name="connsiteX17" fmla="*/ 428909 w 606933"/>
              <a:gd name="connsiteY17" fmla="*/ 193984 h 438917"/>
              <a:gd name="connsiteX18" fmla="*/ 390779 w 606933"/>
              <a:gd name="connsiteY18" fmla="*/ 193984 h 438917"/>
              <a:gd name="connsiteX19" fmla="*/ 380771 w 606933"/>
              <a:gd name="connsiteY19" fmla="*/ 183999 h 438917"/>
              <a:gd name="connsiteX20" fmla="*/ 390779 w 606933"/>
              <a:gd name="connsiteY20" fmla="*/ 174014 h 438917"/>
              <a:gd name="connsiteX21" fmla="*/ 374267 w 606933"/>
              <a:gd name="connsiteY21" fmla="*/ 102955 h 438917"/>
              <a:gd name="connsiteX22" fmla="*/ 412397 w 606933"/>
              <a:gd name="connsiteY22" fmla="*/ 102955 h 438917"/>
              <a:gd name="connsiteX23" fmla="*/ 422405 w 606933"/>
              <a:gd name="connsiteY23" fmla="*/ 112940 h 438917"/>
              <a:gd name="connsiteX24" fmla="*/ 412397 w 606933"/>
              <a:gd name="connsiteY24" fmla="*/ 122925 h 438917"/>
              <a:gd name="connsiteX25" fmla="*/ 374267 w 606933"/>
              <a:gd name="connsiteY25" fmla="*/ 122925 h 438917"/>
              <a:gd name="connsiteX26" fmla="*/ 364259 w 606933"/>
              <a:gd name="connsiteY26" fmla="*/ 112940 h 438917"/>
              <a:gd name="connsiteX27" fmla="*/ 374267 w 606933"/>
              <a:gd name="connsiteY27" fmla="*/ 102955 h 438917"/>
              <a:gd name="connsiteX28" fmla="*/ 528003 w 606933"/>
              <a:gd name="connsiteY28" fmla="*/ 98791 h 438917"/>
              <a:gd name="connsiteX29" fmla="*/ 529303 w 606933"/>
              <a:gd name="connsiteY29" fmla="*/ 101688 h 438917"/>
              <a:gd name="connsiteX30" fmla="*/ 551512 w 606933"/>
              <a:gd name="connsiteY30" fmla="*/ 219458 h 438917"/>
              <a:gd name="connsiteX31" fmla="*/ 529303 w 606933"/>
              <a:gd name="connsiteY31" fmla="*/ 337329 h 438917"/>
              <a:gd name="connsiteX32" fmla="*/ 528003 w 606933"/>
              <a:gd name="connsiteY32" fmla="*/ 340126 h 438917"/>
              <a:gd name="connsiteX33" fmla="*/ 537806 w 606933"/>
              <a:gd name="connsiteY33" fmla="*/ 340126 h 438917"/>
              <a:gd name="connsiteX34" fmla="*/ 586925 w 606933"/>
              <a:gd name="connsiteY34" fmla="*/ 219458 h 438917"/>
              <a:gd name="connsiteX35" fmla="*/ 537806 w 606933"/>
              <a:gd name="connsiteY35" fmla="*/ 98791 h 438917"/>
              <a:gd name="connsiteX36" fmla="*/ 437668 w 606933"/>
              <a:gd name="connsiteY36" fmla="*/ 68624 h 438917"/>
              <a:gd name="connsiteX37" fmla="*/ 458476 w 606933"/>
              <a:gd name="connsiteY37" fmla="*/ 101688 h 438917"/>
              <a:gd name="connsiteX38" fmla="*/ 480685 w 606933"/>
              <a:gd name="connsiteY38" fmla="*/ 219458 h 438917"/>
              <a:gd name="connsiteX39" fmla="*/ 458476 w 606933"/>
              <a:gd name="connsiteY39" fmla="*/ 337329 h 438917"/>
              <a:gd name="connsiteX40" fmla="*/ 437668 w 606933"/>
              <a:gd name="connsiteY40" fmla="*/ 370293 h 438917"/>
              <a:gd name="connsiteX41" fmla="*/ 468780 w 606933"/>
              <a:gd name="connsiteY41" fmla="*/ 370293 h 438917"/>
              <a:gd name="connsiteX42" fmla="*/ 502793 w 606933"/>
              <a:gd name="connsiteY42" fmla="*/ 344721 h 438917"/>
              <a:gd name="connsiteX43" fmla="*/ 502893 w 606933"/>
              <a:gd name="connsiteY43" fmla="*/ 344521 h 438917"/>
              <a:gd name="connsiteX44" fmla="*/ 511096 w 606933"/>
              <a:gd name="connsiteY44" fmla="*/ 329138 h 438917"/>
              <a:gd name="connsiteX45" fmla="*/ 531504 w 606933"/>
              <a:gd name="connsiteY45" fmla="*/ 219458 h 438917"/>
              <a:gd name="connsiteX46" fmla="*/ 511096 w 606933"/>
              <a:gd name="connsiteY46" fmla="*/ 109879 h 438917"/>
              <a:gd name="connsiteX47" fmla="*/ 502893 w 606933"/>
              <a:gd name="connsiteY47" fmla="*/ 94396 h 438917"/>
              <a:gd name="connsiteX48" fmla="*/ 502793 w 606933"/>
              <a:gd name="connsiteY48" fmla="*/ 94296 h 438917"/>
              <a:gd name="connsiteX49" fmla="*/ 468780 w 606933"/>
              <a:gd name="connsiteY49" fmla="*/ 68624 h 438917"/>
              <a:gd name="connsiteX50" fmla="*/ 319523 w 606933"/>
              <a:gd name="connsiteY50" fmla="*/ 68624 h 438917"/>
              <a:gd name="connsiteX51" fmla="*/ 340331 w 606933"/>
              <a:gd name="connsiteY51" fmla="*/ 101688 h 438917"/>
              <a:gd name="connsiteX52" fmla="*/ 362539 w 606933"/>
              <a:gd name="connsiteY52" fmla="*/ 219458 h 438917"/>
              <a:gd name="connsiteX53" fmla="*/ 340331 w 606933"/>
              <a:gd name="connsiteY53" fmla="*/ 337329 h 438917"/>
              <a:gd name="connsiteX54" fmla="*/ 319523 w 606933"/>
              <a:gd name="connsiteY54" fmla="*/ 370293 h 438917"/>
              <a:gd name="connsiteX55" fmla="*/ 397953 w 606933"/>
              <a:gd name="connsiteY55" fmla="*/ 370293 h 438917"/>
              <a:gd name="connsiteX56" fmla="*/ 440269 w 606933"/>
              <a:gd name="connsiteY56" fmla="*/ 329138 h 438917"/>
              <a:gd name="connsiteX57" fmla="*/ 460677 w 606933"/>
              <a:gd name="connsiteY57" fmla="*/ 219458 h 438917"/>
              <a:gd name="connsiteX58" fmla="*/ 440269 w 606933"/>
              <a:gd name="connsiteY58" fmla="*/ 109879 h 438917"/>
              <a:gd name="connsiteX59" fmla="*/ 397953 w 606933"/>
              <a:gd name="connsiteY59" fmla="*/ 68624 h 438917"/>
              <a:gd name="connsiteX60" fmla="*/ 250396 w 606933"/>
              <a:gd name="connsiteY60" fmla="*/ 68624 h 438917"/>
              <a:gd name="connsiteX61" fmla="*/ 291612 w 606933"/>
              <a:gd name="connsiteY61" fmla="*/ 219458 h 438917"/>
              <a:gd name="connsiteX62" fmla="*/ 250396 w 606933"/>
              <a:gd name="connsiteY62" fmla="*/ 370293 h 438917"/>
              <a:gd name="connsiteX63" fmla="*/ 279807 w 606933"/>
              <a:gd name="connsiteY63" fmla="*/ 370293 h 438917"/>
              <a:gd name="connsiteX64" fmla="*/ 322124 w 606933"/>
              <a:gd name="connsiteY64" fmla="*/ 329138 h 438917"/>
              <a:gd name="connsiteX65" fmla="*/ 342531 w 606933"/>
              <a:gd name="connsiteY65" fmla="*/ 219458 h 438917"/>
              <a:gd name="connsiteX66" fmla="*/ 322124 w 606933"/>
              <a:gd name="connsiteY66" fmla="*/ 109879 h 438917"/>
              <a:gd name="connsiteX67" fmla="*/ 279807 w 606933"/>
              <a:gd name="connsiteY67" fmla="*/ 68624 h 438917"/>
              <a:gd name="connsiteX68" fmla="*/ 50820 w 606933"/>
              <a:gd name="connsiteY68" fmla="*/ 49845 h 438917"/>
              <a:gd name="connsiteX69" fmla="*/ 53821 w 606933"/>
              <a:gd name="connsiteY69" fmla="*/ 57337 h 438917"/>
              <a:gd name="connsiteX70" fmla="*/ 70227 w 606933"/>
              <a:gd name="connsiteY70" fmla="*/ 105384 h 438917"/>
              <a:gd name="connsiteX71" fmla="*/ 50219 w 606933"/>
              <a:gd name="connsiteY71" fmla="*/ 151833 h 438917"/>
              <a:gd name="connsiteX72" fmla="*/ 20008 w 606933"/>
              <a:gd name="connsiteY72" fmla="*/ 219458 h 438917"/>
              <a:gd name="connsiteX73" fmla="*/ 50219 w 606933"/>
              <a:gd name="connsiteY73" fmla="*/ 287184 h 438917"/>
              <a:gd name="connsiteX74" fmla="*/ 70227 w 606933"/>
              <a:gd name="connsiteY74" fmla="*/ 333633 h 438917"/>
              <a:gd name="connsiteX75" fmla="*/ 53821 w 606933"/>
              <a:gd name="connsiteY75" fmla="*/ 381580 h 438917"/>
              <a:gd name="connsiteX76" fmla="*/ 50820 w 606933"/>
              <a:gd name="connsiteY76" fmla="*/ 389172 h 438917"/>
              <a:gd name="connsiteX77" fmla="*/ 71027 w 606933"/>
              <a:gd name="connsiteY77" fmla="*/ 372191 h 438917"/>
              <a:gd name="connsiteX78" fmla="*/ 112243 w 606933"/>
              <a:gd name="connsiteY78" fmla="*/ 329837 h 438917"/>
              <a:gd name="connsiteX79" fmla="*/ 98438 w 606933"/>
              <a:gd name="connsiteY79" fmla="*/ 296673 h 438917"/>
              <a:gd name="connsiteX80" fmla="*/ 72028 w 606933"/>
              <a:gd name="connsiteY80" fmla="*/ 219458 h 438917"/>
              <a:gd name="connsiteX81" fmla="*/ 98438 w 606933"/>
              <a:gd name="connsiteY81" fmla="*/ 142243 h 438917"/>
              <a:gd name="connsiteX82" fmla="*/ 112243 w 606933"/>
              <a:gd name="connsiteY82" fmla="*/ 109080 h 438917"/>
              <a:gd name="connsiteX83" fmla="*/ 71027 w 606933"/>
              <a:gd name="connsiteY83" fmla="*/ 66726 h 438917"/>
              <a:gd name="connsiteX84" fmla="*/ 50820 w 606933"/>
              <a:gd name="connsiteY84" fmla="*/ 49845 h 438917"/>
              <a:gd name="connsiteX85" fmla="*/ 55221 w 606933"/>
              <a:gd name="connsiteY85" fmla="*/ 26870 h 438917"/>
              <a:gd name="connsiteX86" fmla="*/ 83732 w 606933"/>
              <a:gd name="connsiteY86" fmla="*/ 51243 h 438917"/>
              <a:gd name="connsiteX87" fmla="*/ 131951 w 606933"/>
              <a:gd name="connsiteY87" fmla="*/ 105384 h 438917"/>
              <a:gd name="connsiteX88" fmla="*/ 116145 w 606933"/>
              <a:gd name="connsiteY88" fmla="*/ 151733 h 438917"/>
              <a:gd name="connsiteX89" fmla="*/ 92035 w 606933"/>
              <a:gd name="connsiteY89" fmla="*/ 219458 h 438917"/>
              <a:gd name="connsiteX90" fmla="*/ 116145 w 606933"/>
              <a:gd name="connsiteY90" fmla="*/ 287284 h 438917"/>
              <a:gd name="connsiteX91" fmla="*/ 131951 w 606933"/>
              <a:gd name="connsiteY91" fmla="*/ 333633 h 438917"/>
              <a:gd name="connsiteX92" fmla="*/ 83732 w 606933"/>
              <a:gd name="connsiteY92" fmla="*/ 387674 h 438917"/>
              <a:gd name="connsiteX93" fmla="*/ 55221 w 606933"/>
              <a:gd name="connsiteY93" fmla="*/ 412147 h 438917"/>
              <a:gd name="connsiteX94" fmla="*/ 217784 w 606933"/>
              <a:gd name="connsiteY94" fmla="*/ 371392 h 438917"/>
              <a:gd name="connsiteX95" fmla="*/ 219384 w 606933"/>
              <a:gd name="connsiteY95" fmla="*/ 370792 h 438917"/>
              <a:gd name="connsiteX96" fmla="*/ 271704 w 606933"/>
              <a:gd name="connsiteY96" fmla="*/ 219458 h 438917"/>
              <a:gd name="connsiteX97" fmla="*/ 255398 w 606933"/>
              <a:gd name="connsiteY97" fmla="*/ 118669 h 438917"/>
              <a:gd name="connsiteX98" fmla="*/ 218784 w 606933"/>
              <a:gd name="connsiteY98" fmla="*/ 67925 h 438917"/>
              <a:gd name="connsiteX99" fmla="*/ 55221 w 606933"/>
              <a:gd name="connsiteY99" fmla="*/ 26870 h 438917"/>
              <a:gd name="connsiteX100" fmla="*/ 28111 w 606933"/>
              <a:gd name="connsiteY100" fmla="*/ 0 h 438917"/>
              <a:gd name="connsiteX101" fmla="*/ 28411 w 606933"/>
              <a:gd name="connsiteY101" fmla="*/ 0 h 438917"/>
              <a:gd name="connsiteX102" fmla="*/ 29311 w 606933"/>
              <a:gd name="connsiteY102" fmla="*/ 100 h 438917"/>
              <a:gd name="connsiteX103" fmla="*/ 29411 w 606933"/>
              <a:gd name="connsiteY103" fmla="*/ 100 h 438917"/>
              <a:gd name="connsiteX104" fmla="*/ 30712 w 606933"/>
              <a:gd name="connsiteY104" fmla="*/ 299 h 438917"/>
              <a:gd name="connsiteX105" fmla="*/ 30812 w 606933"/>
              <a:gd name="connsiteY105" fmla="*/ 299 h 438917"/>
              <a:gd name="connsiteX106" fmla="*/ 223986 w 606933"/>
              <a:gd name="connsiteY106" fmla="*/ 48646 h 438917"/>
              <a:gd name="connsiteX107" fmla="*/ 468780 w 606933"/>
              <a:gd name="connsiteY107" fmla="*/ 48646 h 438917"/>
              <a:gd name="connsiteX108" fmla="*/ 516598 w 606933"/>
              <a:gd name="connsiteY108" fmla="*/ 78813 h 438917"/>
              <a:gd name="connsiteX109" fmla="*/ 537806 w 606933"/>
              <a:gd name="connsiteY109" fmla="*/ 78813 h 438917"/>
              <a:gd name="connsiteX110" fmla="*/ 588726 w 606933"/>
              <a:gd name="connsiteY110" fmla="*/ 122964 h 438917"/>
              <a:gd name="connsiteX111" fmla="*/ 606933 w 606933"/>
              <a:gd name="connsiteY111" fmla="*/ 219458 h 438917"/>
              <a:gd name="connsiteX112" fmla="*/ 588726 w 606933"/>
              <a:gd name="connsiteY112" fmla="*/ 315952 h 438917"/>
              <a:gd name="connsiteX113" fmla="*/ 537806 w 606933"/>
              <a:gd name="connsiteY113" fmla="*/ 360104 h 438917"/>
              <a:gd name="connsiteX114" fmla="*/ 516598 w 606933"/>
              <a:gd name="connsiteY114" fmla="*/ 360104 h 438917"/>
              <a:gd name="connsiteX115" fmla="*/ 468780 w 606933"/>
              <a:gd name="connsiteY115" fmla="*/ 390271 h 438917"/>
              <a:gd name="connsiteX116" fmla="*/ 224186 w 606933"/>
              <a:gd name="connsiteY116" fmla="*/ 390271 h 438917"/>
              <a:gd name="connsiteX117" fmla="*/ 30812 w 606933"/>
              <a:gd name="connsiteY117" fmla="*/ 438618 h 438917"/>
              <a:gd name="connsiteX118" fmla="*/ 30712 w 606933"/>
              <a:gd name="connsiteY118" fmla="*/ 438717 h 438917"/>
              <a:gd name="connsiteX119" fmla="*/ 29911 w 606933"/>
              <a:gd name="connsiteY119" fmla="*/ 438817 h 438917"/>
              <a:gd name="connsiteX120" fmla="*/ 29611 w 606933"/>
              <a:gd name="connsiteY120" fmla="*/ 438917 h 438917"/>
              <a:gd name="connsiteX121" fmla="*/ 28411 w 606933"/>
              <a:gd name="connsiteY121" fmla="*/ 438917 h 438917"/>
              <a:gd name="connsiteX122" fmla="*/ 27411 w 606933"/>
              <a:gd name="connsiteY122" fmla="*/ 438917 h 438917"/>
              <a:gd name="connsiteX123" fmla="*/ 27110 w 606933"/>
              <a:gd name="connsiteY123" fmla="*/ 438817 h 438917"/>
              <a:gd name="connsiteX124" fmla="*/ 26310 w 606933"/>
              <a:gd name="connsiteY124" fmla="*/ 438717 h 438917"/>
              <a:gd name="connsiteX125" fmla="*/ 26010 w 606933"/>
              <a:gd name="connsiteY125" fmla="*/ 438618 h 438917"/>
              <a:gd name="connsiteX126" fmla="*/ 25210 w 606933"/>
              <a:gd name="connsiteY126" fmla="*/ 438418 h 438917"/>
              <a:gd name="connsiteX127" fmla="*/ 25010 w 606933"/>
              <a:gd name="connsiteY127" fmla="*/ 438318 h 438917"/>
              <a:gd name="connsiteX128" fmla="*/ 24209 w 606933"/>
              <a:gd name="connsiteY128" fmla="*/ 438018 h 438917"/>
              <a:gd name="connsiteX129" fmla="*/ 23909 w 606933"/>
              <a:gd name="connsiteY129" fmla="*/ 437918 h 438917"/>
              <a:gd name="connsiteX130" fmla="*/ 23309 w 606933"/>
              <a:gd name="connsiteY130" fmla="*/ 437519 h 438917"/>
              <a:gd name="connsiteX131" fmla="*/ 23009 w 606933"/>
              <a:gd name="connsiteY131" fmla="*/ 437319 h 438917"/>
              <a:gd name="connsiteX132" fmla="*/ 22309 w 606933"/>
              <a:gd name="connsiteY132" fmla="*/ 436820 h 438917"/>
              <a:gd name="connsiteX133" fmla="*/ 22108 w 606933"/>
              <a:gd name="connsiteY133" fmla="*/ 436720 h 438917"/>
              <a:gd name="connsiteX134" fmla="*/ 21308 w 606933"/>
              <a:gd name="connsiteY134" fmla="*/ 436020 h 438917"/>
              <a:gd name="connsiteX135" fmla="*/ 21208 w 606933"/>
              <a:gd name="connsiteY135" fmla="*/ 435821 h 438917"/>
              <a:gd name="connsiteX136" fmla="*/ 20608 w 606933"/>
              <a:gd name="connsiteY136" fmla="*/ 435221 h 438917"/>
              <a:gd name="connsiteX137" fmla="*/ 20608 w 606933"/>
              <a:gd name="connsiteY137" fmla="*/ 435121 h 438917"/>
              <a:gd name="connsiteX138" fmla="*/ 20508 w 606933"/>
              <a:gd name="connsiteY138" fmla="*/ 434922 h 438917"/>
              <a:gd name="connsiteX139" fmla="*/ 19808 w 606933"/>
              <a:gd name="connsiteY139" fmla="*/ 434023 h 438917"/>
              <a:gd name="connsiteX140" fmla="*/ 19708 w 606933"/>
              <a:gd name="connsiteY140" fmla="*/ 433823 h 438917"/>
              <a:gd name="connsiteX141" fmla="*/ 19207 w 606933"/>
              <a:gd name="connsiteY141" fmla="*/ 432624 h 438917"/>
              <a:gd name="connsiteX142" fmla="*/ 19107 w 606933"/>
              <a:gd name="connsiteY142" fmla="*/ 432424 h 438917"/>
              <a:gd name="connsiteX143" fmla="*/ 18807 w 606933"/>
              <a:gd name="connsiteY143" fmla="*/ 431326 h 438917"/>
              <a:gd name="connsiteX144" fmla="*/ 18707 w 606933"/>
              <a:gd name="connsiteY144" fmla="*/ 431126 h 438917"/>
              <a:gd name="connsiteX145" fmla="*/ 18507 w 606933"/>
              <a:gd name="connsiteY145" fmla="*/ 429927 h 438917"/>
              <a:gd name="connsiteX146" fmla="*/ 18507 w 606933"/>
              <a:gd name="connsiteY146" fmla="*/ 429627 h 438917"/>
              <a:gd name="connsiteX147" fmla="*/ 18407 w 606933"/>
              <a:gd name="connsiteY147" fmla="*/ 428928 h 438917"/>
              <a:gd name="connsiteX148" fmla="*/ 18507 w 606933"/>
              <a:gd name="connsiteY148" fmla="*/ 428529 h 438917"/>
              <a:gd name="connsiteX149" fmla="*/ 18507 w 606933"/>
              <a:gd name="connsiteY149" fmla="*/ 428329 h 438917"/>
              <a:gd name="connsiteX150" fmla="*/ 35214 w 606933"/>
              <a:gd name="connsiteY150" fmla="*/ 374188 h 438917"/>
              <a:gd name="connsiteX151" fmla="*/ 50519 w 606933"/>
              <a:gd name="connsiteY151" fmla="*/ 329837 h 438917"/>
              <a:gd name="connsiteX152" fmla="*/ 33613 w 606933"/>
              <a:gd name="connsiteY152" fmla="*/ 298272 h 438917"/>
              <a:gd name="connsiteX153" fmla="*/ 0 w 606933"/>
              <a:gd name="connsiteY153" fmla="*/ 219458 h 438917"/>
              <a:gd name="connsiteX154" fmla="*/ 33613 w 606933"/>
              <a:gd name="connsiteY154" fmla="*/ 140745 h 438917"/>
              <a:gd name="connsiteX155" fmla="*/ 50519 w 606933"/>
              <a:gd name="connsiteY155" fmla="*/ 109080 h 438917"/>
              <a:gd name="connsiteX156" fmla="*/ 35214 w 606933"/>
              <a:gd name="connsiteY156" fmla="*/ 64729 h 438917"/>
              <a:gd name="connsiteX157" fmla="*/ 18507 w 606933"/>
              <a:gd name="connsiteY157" fmla="*/ 10688 h 438917"/>
              <a:gd name="connsiteX158" fmla="*/ 18507 w 606933"/>
              <a:gd name="connsiteY158" fmla="*/ 10488 h 438917"/>
              <a:gd name="connsiteX159" fmla="*/ 18407 w 606933"/>
              <a:gd name="connsiteY159" fmla="*/ 9989 h 438917"/>
              <a:gd name="connsiteX160" fmla="*/ 18507 w 606933"/>
              <a:gd name="connsiteY160" fmla="*/ 9389 h 438917"/>
              <a:gd name="connsiteX161" fmla="*/ 18507 w 606933"/>
              <a:gd name="connsiteY161" fmla="*/ 9090 h 438917"/>
              <a:gd name="connsiteX162" fmla="*/ 18707 w 606933"/>
              <a:gd name="connsiteY162" fmla="*/ 7791 h 438917"/>
              <a:gd name="connsiteX163" fmla="*/ 18807 w 606933"/>
              <a:gd name="connsiteY163" fmla="*/ 7591 h 438917"/>
              <a:gd name="connsiteX164" fmla="*/ 19107 w 606933"/>
              <a:gd name="connsiteY164" fmla="*/ 6592 h 438917"/>
              <a:gd name="connsiteX165" fmla="*/ 19207 w 606933"/>
              <a:gd name="connsiteY165" fmla="*/ 6293 h 438917"/>
              <a:gd name="connsiteX166" fmla="*/ 19708 w 606933"/>
              <a:gd name="connsiteY166" fmla="*/ 5194 h 438917"/>
              <a:gd name="connsiteX167" fmla="*/ 19808 w 606933"/>
              <a:gd name="connsiteY167" fmla="*/ 4994 h 438917"/>
              <a:gd name="connsiteX168" fmla="*/ 20508 w 606933"/>
              <a:gd name="connsiteY168" fmla="*/ 3995 h 438917"/>
              <a:gd name="connsiteX169" fmla="*/ 20608 w 606933"/>
              <a:gd name="connsiteY169" fmla="*/ 3895 h 438917"/>
              <a:gd name="connsiteX170" fmla="*/ 20608 w 606933"/>
              <a:gd name="connsiteY170" fmla="*/ 3796 h 438917"/>
              <a:gd name="connsiteX171" fmla="*/ 21508 w 606933"/>
              <a:gd name="connsiteY171" fmla="*/ 2897 h 438917"/>
              <a:gd name="connsiteX172" fmla="*/ 21708 w 606933"/>
              <a:gd name="connsiteY172" fmla="*/ 2697 h 438917"/>
              <a:gd name="connsiteX173" fmla="*/ 22509 w 606933"/>
              <a:gd name="connsiteY173" fmla="*/ 1998 h 438917"/>
              <a:gd name="connsiteX174" fmla="*/ 22709 w 606933"/>
              <a:gd name="connsiteY174" fmla="*/ 1898 h 438917"/>
              <a:gd name="connsiteX175" fmla="*/ 23809 w 606933"/>
              <a:gd name="connsiteY175" fmla="*/ 1198 h 438917"/>
              <a:gd name="connsiteX176" fmla="*/ 23909 w 606933"/>
              <a:gd name="connsiteY176" fmla="*/ 1099 h 438917"/>
              <a:gd name="connsiteX177" fmla="*/ 25110 w 606933"/>
              <a:gd name="connsiteY177" fmla="*/ 599 h 438917"/>
              <a:gd name="connsiteX178" fmla="*/ 25210 w 606933"/>
              <a:gd name="connsiteY178" fmla="*/ 599 h 438917"/>
              <a:gd name="connsiteX179" fmla="*/ 26510 w 606933"/>
              <a:gd name="connsiteY179" fmla="*/ 200 h 438917"/>
              <a:gd name="connsiteX180" fmla="*/ 26610 w 606933"/>
              <a:gd name="connsiteY180" fmla="*/ 200 h 438917"/>
              <a:gd name="connsiteX181" fmla="*/ 27811 w 606933"/>
              <a:gd name="connsiteY181" fmla="*/ 100 h 438917"/>
              <a:gd name="connsiteX182" fmla="*/ 28111 w 606933"/>
              <a:gd name="connsiteY182" fmla="*/ 0 h 43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</a:cxnLst>
            <a:rect l="l" t="t" r="r" b="b"/>
            <a:pathLst>
              <a:path w="606933" h="438917">
                <a:moveTo>
                  <a:pt x="374267" y="316063"/>
                </a:moveTo>
                <a:lnTo>
                  <a:pt x="412397" y="316063"/>
                </a:lnTo>
                <a:cubicBezTo>
                  <a:pt x="417901" y="316063"/>
                  <a:pt x="422405" y="320556"/>
                  <a:pt x="422405" y="326048"/>
                </a:cubicBezTo>
                <a:cubicBezTo>
                  <a:pt x="422405" y="331540"/>
                  <a:pt x="417901" y="336033"/>
                  <a:pt x="412397" y="336033"/>
                </a:cubicBezTo>
                <a:lnTo>
                  <a:pt x="374267" y="336033"/>
                </a:lnTo>
                <a:cubicBezTo>
                  <a:pt x="368763" y="336033"/>
                  <a:pt x="364259" y="331540"/>
                  <a:pt x="364259" y="326048"/>
                </a:cubicBezTo>
                <a:cubicBezTo>
                  <a:pt x="364259" y="320556"/>
                  <a:pt x="368763" y="316063"/>
                  <a:pt x="374267" y="316063"/>
                </a:cubicBezTo>
                <a:close/>
                <a:moveTo>
                  <a:pt x="390779" y="245003"/>
                </a:moveTo>
                <a:lnTo>
                  <a:pt x="428909" y="245003"/>
                </a:lnTo>
                <a:cubicBezTo>
                  <a:pt x="434413" y="245003"/>
                  <a:pt x="438917" y="249496"/>
                  <a:pt x="438917" y="254988"/>
                </a:cubicBezTo>
                <a:cubicBezTo>
                  <a:pt x="438917" y="260480"/>
                  <a:pt x="434413" y="264973"/>
                  <a:pt x="428909" y="264973"/>
                </a:cubicBezTo>
                <a:lnTo>
                  <a:pt x="390779" y="264973"/>
                </a:lnTo>
                <a:cubicBezTo>
                  <a:pt x="385275" y="264973"/>
                  <a:pt x="380771" y="260480"/>
                  <a:pt x="380771" y="254988"/>
                </a:cubicBezTo>
                <a:cubicBezTo>
                  <a:pt x="380771" y="249496"/>
                  <a:pt x="385275" y="245003"/>
                  <a:pt x="390779" y="245003"/>
                </a:cubicBezTo>
                <a:close/>
                <a:moveTo>
                  <a:pt x="390779" y="174014"/>
                </a:moveTo>
                <a:lnTo>
                  <a:pt x="428909" y="174014"/>
                </a:lnTo>
                <a:cubicBezTo>
                  <a:pt x="434413" y="174014"/>
                  <a:pt x="438917" y="178507"/>
                  <a:pt x="438917" y="183999"/>
                </a:cubicBezTo>
                <a:cubicBezTo>
                  <a:pt x="438917" y="189491"/>
                  <a:pt x="434413" y="193984"/>
                  <a:pt x="428909" y="193984"/>
                </a:cubicBezTo>
                <a:lnTo>
                  <a:pt x="390779" y="193984"/>
                </a:lnTo>
                <a:cubicBezTo>
                  <a:pt x="385275" y="193984"/>
                  <a:pt x="380771" y="189491"/>
                  <a:pt x="380771" y="183999"/>
                </a:cubicBezTo>
                <a:cubicBezTo>
                  <a:pt x="380771" y="178507"/>
                  <a:pt x="385275" y="174014"/>
                  <a:pt x="390779" y="174014"/>
                </a:cubicBezTo>
                <a:close/>
                <a:moveTo>
                  <a:pt x="374267" y="102955"/>
                </a:moveTo>
                <a:lnTo>
                  <a:pt x="412397" y="102955"/>
                </a:lnTo>
                <a:cubicBezTo>
                  <a:pt x="417901" y="102955"/>
                  <a:pt x="422405" y="107348"/>
                  <a:pt x="422405" y="112940"/>
                </a:cubicBezTo>
                <a:cubicBezTo>
                  <a:pt x="422405" y="118432"/>
                  <a:pt x="417901" y="122925"/>
                  <a:pt x="412397" y="122925"/>
                </a:cubicBezTo>
                <a:lnTo>
                  <a:pt x="374267" y="122925"/>
                </a:lnTo>
                <a:cubicBezTo>
                  <a:pt x="368763" y="122925"/>
                  <a:pt x="364259" y="118432"/>
                  <a:pt x="364259" y="112940"/>
                </a:cubicBezTo>
                <a:cubicBezTo>
                  <a:pt x="364259" y="107348"/>
                  <a:pt x="368763" y="102955"/>
                  <a:pt x="374267" y="102955"/>
                </a:cubicBezTo>
                <a:close/>
                <a:moveTo>
                  <a:pt x="528003" y="98791"/>
                </a:moveTo>
                <a:cubicBezTo>
                  <a:pt x="528403" y="99790"/>
                  <a:pt x="528903" y="100689"/>
                  <a:pt x="529303" y="101688"/>
                </a:cubicBezTo>
                <a:cubicBezTo>
                  <a:pt x="543609" y="133253"/>
                  <a:pt x="551512" y="175107"/>
                  <a:pt x="551512" y="219458"/>
                </a:cubicBezTo>
                <a:cubicBezTo>
                  <a:pt x="551512" y="263809"/>
                  <a:pt x="543609" y="305663"/>
                  <a:pt x="529303" y="337329"/>
                </a:cubicBezTo>
                <a:cubicBezTo>
                  <a:pt x="528903" y="338328"/>
                  <a:pt x="528403" y="339227"/>
                  <a:pt x="528003" y="340126"/>
                </a:cubicBezTo>
                <a:lnTo>
                  <a:pt x="537806" y="340126"/>
                </a:lnTo>
                <a:cubicBezTo>
                  <a:pt x="561015" y="340126"/>
                  <a:pt x="586925" y="290580"/>
                  <a:pt x="586925" y="219458"/>
                </a:cubicBezTo>
                <a:cubicBezTo>
                  <a:pt x="586925" y="148337"/>
                  <a:pt x="561015" y="98791"/>
                  <a:pt x="537806" y="98791"/>
                </a:cubicBezTo>
                <a:close/>
                <a:moveTo>
                  <a:pt x="437668" y="68624"/>
                </a:moveTo>
                <a:cubicBezTo>
                  <a:pt x="445371" y="77115"/>
                  <a:pt x="452374" y="88203"/>
                  <a:pt x="458476" y="101688"/>
                </a:cubicBezTo>
                <a:cubicBezTo>
                  <a:pt x="472782" y="133353"/>
                  <a:pt x="480685" y="175107"/>
                  <a:pt x="480685" y="219458"/>
                </a:cubicBezTo>
                <a:cubicBezTo>
                  <a:pt x="480685" y="263809"/>
                  <a:pt x="472782" y="305663"/>
                  <a:pt x="458476" y="337329"/>
                </a:cubicBezTo>
                <a:cubicBezTo>
                  <a:pt x="452374" y="350814"/>
                  <a:pt x="445371" y="361802"/>
                  <a:pt x="437668" y="370293"/>
                </a:cubicBezTo>
                <a:lnTo>
                  <a:pt x="468780" y="370293"/>
                </a:lnTo>
                <a:cubicBezTo>
                  <a:pt x="480585" y="370293"/>
                  <a:pt x="492489" y="361203"/>
                  <a:pt x="502793" y="344721"/>
                </a:cubicBezTo>
                <a:cubicBezTo>
                  <a:pt x="502893" y="344621"/>
                  <a:pt x="502893" y="344621"/>
                  <a:pt x="502893" y="344521"/>
                </a:cubicBezTo>
                <a:cubicBezTo>
                  <a:pt x="505794" y="339926"/>
                  <a:pt x="508495" y="334832"/>
                  <a:pt x="511096" y="329138"/>
                </a:cubicBezTo>
                <a:cubicBezTo>
                  <a:pt x="524201" y="299970"/>
                  <a:pt x="531504" y="261013"/>
                  <a:pt x="531504" y="219458"/>
                </a:cubicBezTo>
                <a:cubicBezTo>
                  <a:pt x="531504" y="177904"/>
                  <a:pt x="524201" y="138947"/>
                  <a:pt x="511096" y="109879"/>
                </a:cubicBezTo>
                <a:cubicBezTo>
                  <a:pt x="508495" y="104185"/>
                  <a:pt x="505794" y="98991"/>
                  <a:pt x="502893" y="94396"/>
                </a:cubicBezTo>
                <a:cubicBezTo>
                  <a:pt x="502893" y="94396"/>
                  <a:pt x="502893" y="94296"/>
                  <a:pt x="502793" y="94296"/>
                </a:cubicBezTo>
                <a:cubicBezTo>
                  <a:pt x="492489" y="77814"/>
                  <a:pt x="480585" y="68624"/>
                  <a:pt x="468780" y="68624"/>
                </a:cubicBezTo>
                <a:close/>
                <a:moveTo>
                  <a:pt x="319523" y="68624"/>
                </a:moveTo>
                <a:cubicBezTo>
                  <a:pt x="327226" y="77115"/>
                  <a:pt x="334228" y="88203"/>
                  <a:pt x="340331" y="101688"/>
                </a:cubicBezTo>
                <a:cubicBezTo>
                  <a:pt x="354636" y="133353"/>
                  <a:pt x="362539" y="175107"/>
                  <a:pt x="362539" y="219458"/>
                </a:cubicBezTo>
                <a:cubicBezTo>
                  <a:pt x="362539" y="263809"/>
                  <a:pt x="354636" y="305663"/>
                  <a:pt x="340331" y="337329"/>
                </a:cubicBezTo>
                <a:cubicBezTo>
                  <a:pt x="334228" y="350814"/>
                  <a:pt x="327226" y="361802"/>
                  <a:pt x="319523" y="370293"/>
                </a:cubicBezTo>
                <a:lnTo>
                  <a:pt x="397953" y="370293"/>
                </a:lnTo>
                <a:cubicBezTo>
                  <a:pt x="412959" y="370293"/>
                  <a:pt x="428364" y="355309"/>
                  <a:pt x="440269" y="329138"/>
                </a:cubicBezTo>
                <a:cubicBezTo>
                  <a:pt x="453374" y="299970"/>
                  <a:pt x="460677" y="261013"/>
                  <a:pt x="460677" y="219458"/>
                </a:cubicBezTo>
                <a:cubicBezTo>
                  <a:pt x="460677" y="177904"/>
                  <a:pt x="453374" y="138947"/>
                  <a:pt x="440269" y="109879"/>
                </a:cubicBezTo>
                <a:cubicBezTo>
                  <a:pt x="428364" y="83708"/>
                  <a:pt x="412959" y="68624"/>
                  <a:pt x="397953" y="68624"/>
                </a:cubicBezTo>
                <a:close/>
                <a:moveTo>
                  <a:pt x="250396" y="68624"/>
                </a:moveTo>
                <a:cubicBezTo>
                  <a:pt x="275506" y="98891"/>
                  <a:pt x="291612" y="155429"/>
                  <a:pt x="291612" y="219458"/>
                </a:cubicBezTo>
                <a:cubicBezTo>
                  <a:pt x="291612" y="283688"/>
                  <a:pt x="275506" y="340126"/>
                  <a:pt x="250396" y="370293"/>
                </a:cubicBezTo>
                <a:lnTo>
                  <a:pt x="279807" y="370293"/>
                </a:lnTo>
                <a:cubicBezTo>
                  <a:pt x="294813" y="370293"/>
                  <a:pt x="310319" y="355309"/>
                  <a:pt x="322124" y="329138"/>
                </a:cubicBezTo>
                <a:cubicBezTo>
                  <a:pt x="335229" y="299970"/>
                  <a:pt x="342531" y="261013"/>
                  <a:pt x="342531" y="219458"/>
                </a:cubicBezTo>
                <a:cubicBezTo>
                  <a:pt x="342531" y="177904"/>
                  <a:pt x="335229" y="138947"/>
                  <a:pt x="322124" y="109879"/>
                </a:cubicBezTo>
                <a:cubicBezTo>
                  <a:pt x="310319" y="83708"/>
                  <a:pt x="294813" y="68624"/>
                  <a:pt x="279807" y="68624"/>
                </a:cubicBezTo>
                <a:close/>
                <a:moveTo>
                  <a:pt x="50820" y="49845"/>
                </a:moveTo>
                <a:cubicBezTo>
                  <a:pt x="51820" y="52342"/>
                  <a:pt x="52820" y="54939"/>
                  <a:pt x="53821" y="57337"/>
                </a:cubicBezTo>
                <a:cubicBezTo>
                  <a:pt x="60623" y="74518"/>
                  <a:pt x="67726" y="92298"/>
                  <a:pt x="70227" y="105384"/>
                </a:cubicBezTo>
                <a:cubicBezTo>
                  <a:pt x="72728" y="118270"/>
                  <a:pt x="62724" y="133053"/>
                  <a:pt x="50219" y="151833"/>
                </a:cubicBezTo>
                <a:cubicBezTo>
                  <a:pt x="36714" y="171911"/>
                  <a:pt x="20008" y="196783"/>
                  <a:pt x="20008" y="219458"/>
                </a:cubicBezTo>
                <a:cubicBezTo>
                  <a:pt x="20008" y="242133"/>
                  <a:pt x="36714" y="267106"/>
                  <a:pt x="50219" y="287184"/>
                </a:cubicBezTo>
                <a:cubicBezTo>
                  <a:pt x="62724" y="305863"/>
                  <a:pt x="72728" y="320747"/>
                  <a:pt x="70227" y="333633"/>
                </a:cubicBezTo>
                <a:cubicBezTo>
                  <a:pt x="67726" y="346719"/>
                  <a:pt x="60623" y="364399"/>
                  <a:pt x="53821" y="381580"/>
                </a:cubicBezTo>
                <a:cubicBezTo>
                  <a:pt x="52820" y="384078"/>
                  <a:pt x="51820" y="386575"/>
                  <a:pt x="50820" y="389172"/>
                </a:cubicBezTo>
                <a:cubicBezTo>
                  <a:pt x="57322" y="383478"/>
                  <a:pt x="64225" y="377785"/>
                  <a:pt x="71027" y="372191"/>
                </a:cubicBezTo>
                <a:cubicBezTo>
                  <a:pt x="89434" y="357207"/>
                  <a:pt x="110242" y="340226"/>
                  <a:pt x="112243" y="329837"/>
                </a:cubicBezTo>
                <a:cubicBezTo>
                  <a:pt x="113344" y="324343"/>
                  <a:pt x="105440" y="309659"/>
                  <a:pt x="98438" y="296673"/>
                </a:cubicBezTo>
                <a:cubicBezTo>
                  <a:pt x="86633" y="274697"/>
                  <a:pt x="72028" y="247427"/>
                  <a:pt x="72028" y="219458"/>
                </a:cubicBezTo>
                <a:cubicBezTo>
                  <a:pt x="72028" y="191589"/>
                  <a:pt x="86633" y="164219"/>
                  <a:pt x="98438" y="142243"/>
                </a:cubicBezTo>
                <a:cubicBezTo>
                  <a:pt x="105440" y="129357"/>
                  <a:pt x="113344" y="114674"/>
                  <a:pt x="112243" y="109080"/>
                </a:cubicBezTo>
                <a:cubicBezTo>
                  <a:pt x="110242" y="98791"/>
                  <a:pt x="89434" y="81710"/>
                  <a:pt x="71027" y="66726"/>
                </a:cubicBezTo>
                <a:cubicBezTo>
                  <a:pt x="64225" y="61132"/>
                  <a:pt x="57322" y="55539"/>
                  <a:pt x="50820" y="49845"/>
                </a:cubicBezTo>
                <a:close/>
                <a:moveTo>
                  <a:pt x="55221" y="26870"/>
                </a:moveTo>
                <a:cubicBezTo>
                  <a:pt x="63724" y="34961"/>
                  <a:pt x="73828" y="43152"/>
                  <a:pt x="83732" y="51243"/>
                </a:cubicBezTo>
                <a:cubicBezTo>
                  <a:pt x="107741" y="70922"/>
                  <a:pt x="128549" y="87903"/>
                  <a:pt x="131951" y="105384"/>
                </a:cubicBezTo>
                <a:cubicBezTo>
                  <a:pt x="134352" y="117870"/>
                  <a:pt x="126248" y="132854"/>
                  <a:pt x="116145" y="151733"/>
                </a:cubicBezTo>
                <a:cubicBezTo>
                  <a:pt x="105340" y="171711"/>
                  <a:pt x="92035" y="196583"/>
                  <a:pt x="92035" y="219458"/>
                </a:cubicBezTo>
                <a:cubicBezTo>
                  <a:pt x="92035" y="242433"/>
                  <a:pt x="105340" y="267306"/>
                  <a:pt x="116145" y="287284"/>
                </a:cubicBezTo>
                <a:cubicBezTo>
                  <a:pt x="126248" y="306163"/>
                  <a:pt x="134352" y="321147"/>
                  <a:pt x="131951" y="333633"/>
                </a:cubicBezTo>
                <a:cubicBezTo>
                  <a:pt x="128549" y="351114"/>
                  <a:pt x="107741" y="368095"/>
                  <a:pt x="83732" y="387674"/>
                </a:cubicBezTo>
                <a:cubicBezTo>
                  <a:pt x="73828" y="395765"/>
                  <a:pt x="63724" y="404056"/>
                  <a:pt x="55221" y="412147"/>
                </a:cubicBezTo>
                <a:cubicBezTo>
                  <a:pt x="123547" y="395365"/>
                  <a:pt x="206479" y="374788"/>
                  <a:pt x="217784" y="371392"/>
                </a:cubicBezTo>
                <a:cubicBezTo>
                  <a:pt x="218284" y="371192"/>
                  <a:pt x="218784" y="370992"/>
                  <a:pt x="219384" y="370792"/>
                </a:cubicBezTo>
                <a:cubicBezTo>
                  <a:pt x="244894" y="357906"/>
                  <a:pt x="271704" y="301268"/>
                  <a:pt x="271704" y="219458"/>
                </a:cubicBezTo>
                <a:cubicBezTo>
                  <a:pt x="271704" y="182699"/>
                  <a:pt x="265902" y="146938"/>
                  <a:pt x="255398" y="118669"/>
                </a:cubicBezTo>
                <a:cubicBezTo>
                  <a:pt x="245694" y="92498"/>
                  <a:pt x="232689" y="74518"/>
                  <a:pt x="218784" y="67925"/>
                </a:cubicBezTo>
                <a:cubicBezTo>
                  <a:pt x="210881" y="65328"/>
                  <a:pt x="125348" y="44151"/>
                  <a:pt x="55221" y="26870"/>
                </a:cubicBezTo>
                <a:close/>
                <a:moveTo>
                  <a:pt x="28111" y="0"/>
                </a:moveTo>
                <a:cubicBezTo>
                  <a:pt x="28211" y="0"/>
                  <a:pt x="28311" y="0"/>
                  <a:pt x="28411" y="0"/>
                </a:cubicBezTo>
                <a:cubicBezTo>
                  <a:pt x="28711" y="0"/>
                  <a:pt x="29011" y="0"/>
                  <a:pt x="29311" y="100"/>
                </a:cubicBezTo>
                <a:cubicBezTo>
                  <a:pt x="29311" y="100"/>
                  <a:pt x="29411" y="100"/>
                  <a:pt x="29411" y="100"/>
                </a:cubicBezTo>
                <a:cubicBezTo>
                  <a:pt x="29911" y="100"/>
                  <a:pt x="30312" y="200"/>
                  <a:pt x="30712" y="299"/>
                </a:cubicBezTo>
                <a:cubicBezTo>
                  <a:pt x="30812" y="299"/>
                  <a:pt x="30812" y="299"/>
                  <a:pt x="30812" y="299"/>
                </a:cubicBezTo>
                <a:cubicBezTo>
                  <a:pt x="110943" y="19978"/>
                  <a:pt x="206079" y="43452"/>
                  <a:pt x="223986" y="48646"/>
                </a:cubicBezTo>
                <a:lnTo>
                  <a:pt x="468780" y="48646"/>
                </a:lnTo>
                <a:cubicBezTo>
                  <a:pt x="486487" y="48646"/>
                  <a:pt x="502893" y="59235"/>
                  <a:pt x="516598" y="78813"/>
                </a:cubicBezTo>
                <a:lnTo>
                  <a:pt x="537806" y="78813"/>
                </a:lnTo>
                <a:cubicBezTo>
                  <a:pt x="557814" y="78813"/>
                  <a:pt x="575821" y="94496"/>
                  <a:pt x="588726" y="122964"/>
                </a:cubicBezTo>
                <a:cubicBezTo>
                  <a:pt x="600431" y="148936"/>
                  <a:pt x="606933" y="183198"/>
                  <a:pt x="606933" y="219458"/>
                </a:cubicBezTo>
                <a:cubicBezTo>
                  <a:pt x="606933" y="255818"/>
                  <a:pt x="600431" y="290081"/>
                  <a:pt x="588726" y="315952"/>
                </a:cubicBezTo>
                <a:cubicBezTo>
                  <a:pt x="575821" y="344421"/>
                  <a:pt x="557814" y="360104"/>
                  <a:pt x="537806" y="360104"/>
                </a:cubicBezTo>
                <a:lnTo>
                  <a:pt x="516598" y="360104"/>
                </a:lnTo>
                <a:cubicBezTo>
                  <a:pt x="502893" y="379782"/>
                  <a:pt x="486487" y="390271"/>
                  <a:pt x="468780" y="390271"/>
                </a:cubicBezTo>
                <a:lnTo>
                  <a:pt x="224186" y="390271"/>
                </a:lnTo>
                <a:cubicBezTo>
                  <a:pt x="207680" y="395165"/>
                  <a:pt x="111643" y="418839"/>
                  <a:pt x="30812" y="438618"/>
                </a:cubicBezTo>
                <a:cubicBezTo>
                  <a:pt x="30812" y="438717"/>
                  <a:pt x="30712" y="438717"/>
                  <a:pt x="30712" y="438717"/>
                </a:cubicBezTo>
                <a:cubicBezTo>
                  <a:pt x="30412" y="438717"/>
                  <a:pt x="30112" y="438817"/>
                  <a:pt x="29911" y="438817"/>
                </a:cubicBezTo>
                <a:cubicBezTo>
                  <a:pt x="29811" y="438817"/>
                  <a:pt x="29711" y="438917"/>
                  <a:pt x="29611" y="438917"/>
                </a:cubicBezTo>
                <a:cubicBezTo>
                  <a:pt x="29211" y="438917"/>
                  <a:pt x="28811" y="438917"/>
                  <a:pt x="28411" y="438917"/>
                </a:cubicBezTo>
                <a:cubicBezTo>
                  <a:pt x="28111" y="438917"/>
                  <a:pt x="27711" y="438917"/>
                  <a:pt x="27411" y="438917"/>
                </a:cubicBezTo>
                <a:cubicBezTo>
                  <a:pt x="27310" y="438917"/>
                  <a:pt x="27210" y="438817"/>
                  <a:pt x="27110" y="438817"/>
                </a:cubicBezTo>
                <a:cubicBezTo>
                  <a:pt x="26810" y="438817"/>
                  <a:pt x="26610" y="438817"/>
                  <a:pt x="26310" y="438717"/>
                </a:cubicBezTo>
                <a:cubicBezTo>
                  <a:pt x="26210" y="438717"/>
                  <a:pt x="26110" y="438618"/>
                  <a:pt x="26010" y="438618"/>
                </a:cubicBezTo>
                <a:cubicBezTo>
                  <a:pt x="25710" y="438618"/>
                  <a:pt x="25510" y="438518"/>
                  <a:pt x="25210" y="438418"/>
                </a:cubicBezTo>
                <a:cubicBezTo>
                  <a:pt x="25110" y="438418"/>
                  <a:pt x="25010" y="438318"/>
                  <a:pt x="25010" y="438318"/>
                </a:cubicBezTo>
                <a:cubicBezTo>
                  <a:pt x="24709" y="438218"/>
                  <a:pt x="24509" y="438118"/>
                  <a:pt x="24209" y="438018"/>
                </a:cubicBezTo>
                <a:cubicBezTo>
                  <a:pt x="24109" y="438018"/>
                  <a:pt x="24009" y="437918"/>
                  <a:pt x="23909" y="437918"/>
                </a:cubicBezTo>
                <a:cubicBezTo>
                  <a:pt x="23709" y="437719"/>
                  <a:pt x="23509" y="437619"/>
                  <a:pt x="23309" y="437519"/>
                </a:cubicBezTo>
                <a:cubicBezTo>
                  <a:pt x="23209" y="437419"/>
                  <a:pt x="23109" y="437419"/>
                  <a:pt x="23009" y="437319"/>
                </a:cubicBezTo>
                <a:cubicBezTo>
                  <a:pt x="22809" y="437219"/>
                  <a:pt x="22509" y="437019"/>
                  <a:pt x="22309" y="436820"/>
                </a:cubicBezTo>
                <a:cubicBezTo>
                  <a:pt x="22309" y="436820"/>
                  <a:pt x="22209" y="436720"/>
                  <a:pt x="22108" y="436720"/>
                </a:cubicBezTo>
                <a:cubicBezTo>
                  <a:pt x="21908" y="436520"/>
                  <a:pt x="21608" y="436220"/>
                  <a:pt x="21308" y="436020"/>
                </a:cubicBezTo>
                <a:cubicBezTo>
                  <a:pt x="21308" y="435921"/>
                  <a:pt x="21208" y="435921"/>
                  <a:pt x="21208" y="435821"/>
                </a:cubicBezTo>
                <a:cubicBezTo>
                  <a:pt x="21008" y="435621"/>
                  <a:pt x="20808" y="435421"/>
                  <a:pt x="20608" y="435221"/>
                </a:cubicBezTo>
                <a:cubicBezTo>
                  <a:pt x="20608" y="435121"/>
                  <a:pt x="20608" y="435121"/>
                  <a:pt x="20608" y="435121"/>
                </a:cubicBezTo>
                <a:cubicBezTo>
                  <a:pt x="20508" y="435022"/>
                  <a:pt x="20508" y="435022"/>
                  <a:pt x="20508" y="434922"/>
                </a:cubicBezTo>
                <a:cubicBezTo>
                  <a:pt x="20208" y="434622"/>
                  <a:pt x="20008" y="434322"/>
                  <a:pt x="19808" y="434023"/>
                </a:cubicBezTo>
                <a:cubicBezTo>
                  <a:pt x="19808" y="433923"/>
                  <a:pt x="19708" y="433923"/>
                  <a:pt x="19708" y="433823"/>
                </a:cubicBezTo>
                <a:cubicBezTo>
                  <a:pt x="19507" y="433423"/>
                  <a:pt x="19307" y="433024"/>
                  <a:pt x="19207" y="432624"/>
                </a:cubicBezTo>
                <a:cubicBezTo>
                  <a:pt x="19107" y="432624"/>
                  <a:pt x="19107" y="432524"/>
                  <a:pt x="19107" y="432424"/>
                </a:cubicBezTo>
                <a:cubicBezTo>
                  <a:pt x="19007" y="432125"/>
                  <a:pt x="18807" y="431725"/>
                  <a:pt x="18807" y="431326"/>
                </a:cubicBezTo>
                <a:cubicBezTo>
                  <a:pt x="18707" y="431326"/>
                  <a:pt x="18707" y="431226"/>
                  <a:pt x="18707" y="431126"/>
                </a:cubicBezTo>
                <a:cubicBezTo>
                  <a:pt x="18607" y="430726"/>
                  <a:pt x="18507" y="430327"/>
                  <a:pt x="18507" y="429927"/>
                </a:cubicBezTo>
                <a:cubicBezTo>
                  <a:pt x="18507" y="429827"/>
                  <a:pt x="18507" y="429727"/>
                  <a:pt x="18507" y="429627"/>
                </a:cubicBezTo>
                <a:cubicBezTo>
                  <a:pt x="18507" y="429428"/>
                  <a:pt x="18407" y="429228"/>
                  <a:pt x="18407" y="428928"/>
                </a:cubicBezTo>
                <a:cubicBezTo>
                  <a:pt x="18407" y="428828"/>
                  <a:pt x="18507" y="428629"/>
                  <a:pt x="18507" y="428529"/>
                </a:cubicBezTo>
                <a:cubicBezTo>
                  <a:pt x="18507" y="428429"/>
                  <a:pt x="18507" y="428429"/>
                  <a:pt x="18507" y="428329"/>
                </a:cubicBezTo>
                <a:cubicBezTo>
                  <a:pt x="18707" y="415543"/>
                  <a:pt x="26710" y="395465"/>
                  <a:pt x="35214" y="374188"/>
                </a:cubicBezTo>
                <a:cubicBezTo>
                  <a:pt x="41716" y="357906"/>
                  <a:pt x="48419" y="341125"/>
                  <a:pt x="50519" y="329837"/>
                </a:cubicBezTo>
                <a:cubicBezTo>
                  <a:pt x="51520" y="325043"/>
                  <a:pt x="41116" y="309559"/>
                  <a:pt x="33613" y="298272"/>
                </a:cubicBezTo>
                <a:cubicBezTo>
                  <a:pt x="18607" y="275996"/>
                  <a:pt x="0" y="248227"/>
                  <a:pt x="0" y="219458"/>
                </a:cubicBezTo>
                <a:cubicBezTo>
                  <a:pt x="0" y="190790"/>
                  <a:pt x="18607" y="163020"/>
                  <a:pt x="33613" y="140745"/>
                </a:cubicBezTo>
                <a:cubicBezTo>
                  <a:pt x="41116" y="129457"/>
                  <a:pt x="51520" y="113974"/>
                  <a:pt x="50519" y="109080"/>
                </a:cubicBezTo>
                <a:cubicBezTo>
                  <a:pt x="48419" y="97892"/>
                  <a:pt x="41716" y="81011"/>
                  <a:pt x="35214" y="64729"/>
                </a:cubicBezTo>
                <a:cubicBezTo>
                  <a:pt x="26710" y="43452"/>
                  <a:pt x="18707" y="23374"/>
                  <a:pt x="18507" y="10688"/>
                </a:cubicBezTo>
                <a:cubicBezTo>
                  <a:pt x="18507" y="10588"/>
                  <a:pt x="18507" y="10588"/>
                  <a:pt x="18507" y="10488"/>
                </a:cubicBezTo>
                <a:cubicBezTo>
                  <a:pt x="18507" y="10288"/>
                  <a:pt x="18407" y="10189"/>
                  <a:pt x="18407" y="9989"/>
                </a:cubicBezTo>
                <a:cubicBezTo>
                  <a:pt x="18407" y="9789"/>
                  <a:pt x="18507" y="9589"/>
                  <a:pt x="18507" y="9389"/>
                </a:cubicBezTo>
                <a:cubicBezTo>
                  <a:pt x="18507" y="9290"/>
                  <a:pt x="18507" y="9190"/>
                  <a:pt x="18507" y="9090"/>
                </a:cubicBezTo>
                <a:cubicBezTo>
                  <a:pt x="18507" y="8690"/>
                  <a:pt x="18607" y="8291"/>
                  <a:pt x="18707" y="7791"/>
                </a:cubicBezTo>
                <a:cubicBezTo>
                  <a:pt x="18707" y="7791"/>
                  <a:pt x="18707" y="7691"/>
                  <a:pt x="18807" y="7591"/>
                </a:cubicBezTo>
                <a:cubicBezTo>
                  <a:pt x="18807" y="7292"/>
                  <a:pt x="19007" y="6892"/>
                  <a:pt x="19107" y="6592"/>
                </a:cubicBezTo>
                <a:cubicBezTo>
                  <a:pt x="19107" y="6493"/>
                  <a:pt x="19107" y="6393"/>
                  <a:pt x="19207" y="6293"/>
                </a:cubicBezTo>
                <a:cubicBezTo>
                  <a:pt x="19307" y="5893"/>
                  <a:pt x="19507" y="5494"/>
                  <a:pt x="19708" y="5194"/>
                </a:cubicBezTo>
                <a:cubicBezTo>
                  <a:pt x="19708" y="5094"/>
                  <a:pt x="19808" y="5094"/>
                  <a:pt x="19808" y="4994"/>
                </a:cubicBezTo>
                <a:cubicBezTo>
                  <a:pt x="20008" y="4695"/>
                  <a:pt x="20208" y="4295"/>
                  <a:pt x="20508" y="3995"/>
                </a:cubicBezTo>
                <a:cubicBezTo>
                  <a:pt x="20508" y="3995"/>
                  <a:pt x="20508" y="3895"/>
                  <a:pt x="20608" y="3895"/>
                </a:cubicBezTo>
                <a:cubicBezTo>
                  <a:pt x="20608" y="3895"/>
                  <a:pt x="20608" y="3796"/>
                  <a:pt x="20608" y="3796"/>
                </a:cubicBezTo>
                <a:cubicBezTo>
                  <a:pt x="20908" y="3496"/>
                  <a:pt x="21208" y="3196"/>
                  <a:pt x="21508" y="2897"/>
                </a:cubicBezTo>
                <a:cubicBezTo>
                  <a:pt x="21508" y="2797"/>
                  <a:pt x="21608" y="2797"/>
                  <a:pt x="21708" y="2697"/>
                </a:cubicBezTo>
                <a:cubicBezTo>
                  <a:pt x="21908" y="2497"/>
                  <a:pt x="22209" y="2197"/>
                  <a:pt x="22509" y="1998"/>
                </a:cubicBezTo>
                <a:cubicBezTo>
                  <a:pt x="22609" y="1898"/>
                  <a:pt x="22609" y="1898"/>
                  <a:pt x="22709" y="1898"/>
                </a:cubicBezTo>
                <a:cubicBezTo>
                  <a:pt x="23109" y="1598"/>
                  <a:pt x="23409" y="1398"/>
                  <a:pt x="23809" y="1198"/>
                </a:cubicBezTo>
                <a:cubicBezTo>
                  <a:pt x="23909" y="1099"/>
                  <a:pt x="23909" y="1099"/>
                  <a:pt x="23909" y="1099"/>
                </a:cubicBezTo>
                <a:cubicBezTo>
                  <a:pt x="24309" y="899"/>
                  <a:pt x="24709" y="799"/>
                  <a:pt x="25110" y="599"/>
                </a:cubicBezTo>
                <a:cubicBezTo>
                  <a:pt x="25110" y="599"/>
                  <a:pt x="25210" y="599"/>
                  <a:pt x="25210" y="599"/>
                </a:cubicBezTo>
                <a:cubicBezTo>
                  <a:pt x="25610" y="399"/>
                  <a:pt x="26110" y="299"/>
                  <a:pt x="26510" y="200"/>
                </a:cubicBezTo>
                <a:cubicBezTo>
                  <a:pt x="26510" y="200"/>
                  <a:pt x="26510" y="200"/>
                  <a:pt x="26610" y="200"/>
                </a:cubicBezTo>
                <a:cubicBezTo>
                  <a:pt x="27010" y="100"/>
                  <a:pt x="27411" y="100"/>
                  <a:pt x="27811" y="100"/>
                </a:cubicBezTo>
                <a:cubicBezTo>
                  <a:pt x="27911" y="100"/>
                  <a:pt x="28011" y="100"/>
                  <a:pt x="28111" y="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tIns="45720" bIns="4572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>
                <a:latin typeface="等线"/>
                <a:ea typeface="等线"/>
                <a:cs typeface="等线"/>
                <a:sym typeface="等线"/>
              </a:defRPr>
            </a:pPr>
            <a:endParaRPr kumimoji="0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0" name="Shape 1104">
            <a:extLst>
              <a:ext uri="{FF2B5EF4-FFF2-40B4-BE49-F238E27FC236}">
                <a16:creationId xmlns:a16="http://schemas.microsoft.com/office/drawing/2014/main" xmlns="" id="{344B6389-1F68-4C35-A6FD-0BE68B60DDA4}"/>
              </a:ext>
            </a:extLst>
          </p:cNvPr>
          <p:cNvSpPr/>
          <p:nvPr/>
        </p:nvSpPr>
        <p:spPr>
          <a:xfrm>
            <a:off x="3147680" y="4221131"/>
            <a:ext cx="492714" cy="456628"/>
          </a:xfrm>
          <a:custGeom>
            <a:avLst/>
            <a:gdLst>
              <a:gd name="connsiteX0" fmla="*/ 493679 w 607416"/>
              <a:gd name="connsiteY0" fmla="*/ 217928 h 562930"/>
              <a:gd name="connsiteX1" fmla="*/ 483228 w 607416"/>
              <a:gd name="connsiteY1" fmla="*/ 222226 h 562930"/>
              <a:gd name="connsiteX2" fmla="*/ 376254 w 607416"/>
              <a:gd name="connsiteY2" fmla="*/ 329655 h 562930"/>
              <a:gd name="connsiteX3" fmla="*/ 371950 w 607416"/>
              <a:gd name="connsiteY3" fmla="*/ 339477 h 562930"/>
              <a:gd name="connsiteX4" fmla="*/ 376254 w 607416"/>
              <a:gd name="connsiteY4" fmla="*/ 349913 h 562930"/>
              <a:gd name="connsiteX5" fmla="*/ 443266 w 607416"/>
              <a:gd name="connsiteY5" fmla="*/ 416826 h 562930"/>
              <a:gd name="connsiteX6" fmla="*/ 463554 w 607416"/>
              <a:gd name="connsiteY6" fmla="*/ 416826 h 562930"/>
              <a:gd name="connsiteX7" fmla="*/ 571143 w 607416"/>
              <a:gd name="connsiteY7" fmla="*/ 310011 h 562930"/>
              <a:gd name="connsiteX8" fmla="*/ 575447 w 607416"/>
              <a:gd name="connsiteY8" fmla="*/ 299575 h 562930"/>
              <a:gd name="connsiteX9" fmla="*/ 571143 w 607416"/>
              <a:gd name="connsiteY9" fmla="*/ 289139 h 562930"/>
              <a:gd name="connsiteX10" fmla="*/ 504131 w 607416"/>
              <a:gd name="connsiteY10" fmla="*/ 222226 h 562930"/>
              <a:gd name="connsiteX11" fmla="*/ 493679 w 607416"/>
              <a:gd name="connsiteY11" fmla="*/ 217928 h 562930"/>
              <a:gd name="connsiteX12" fmla="*/ 216407 w 607416"/>
              <a:gd name="connsiteY12" fmla="*/ 142421 h 562930"/>
              <a:gd name="connsiteX13" fmla="*/ 212719 w 607416"/>
              <a:gd name="connsiteY13" fmla="*/ 143649 h 562930"/>
              <a:gd name="connsiteX14" fmla="*/ 209030 w 607416"/>
              <a:gd name="connsiteY14" fmla="*/ 143649 h 562930"/>
              <a:gd name="connsiteX15" fmla="*/ 205341 w 607416"/>
              <a:gd name="connsiteY15" fmla="*/ 143035 h 562930"/>
              <a:gd name="connsiteX16" fmla="*/ 78694 w 607416"/>
              <a:gd name="connsiteY16" fmla="*/ 143035 h 562930"/>
              <a:gd name="connsiteX17" fmla="*/ 70086 w 607416"/>
              <a:gd name="connsiteY17" fmla="*/ 144263 h 562930"/>
              <a:gd name="connsiteX18" fmla="*/ 67627 w 607416"/>
              <a:gd name="connsiteY18" fmla="*/ 144876 h 562930"/>
              <a:gd name="connsiteX19" fmla="*/ 62094 w 607416"/>
              <a:gd name="connsiteY19" fmla="*/ 149788 h 562930"/>
              <a:gd name="connsiteX20" fmla="*/ 60865 w 607416"/>
              <a:gd name="connsiteY20" fmla="*/ 152243 h 562930"/>
              <a:gd name="connsiteX21" fmla="*/ 60865 w 607416"/>
              <a:gd name="connsiteY21" fmla="*/ 153471 h 562930"/>
              <a:gd name="connsiteX22" fmla="*/ 60865 w 607416"/>
              <a:gd name="connsiteY22" fmla="*/ 244939 h 562930"/>
              <a:gd name="connsiteX23" fmla="*/ 69472 w 607416"/>
              <a:gd name="connsiteY23" fmla="*/ 255375 h 562930"/>
              <a:gd name="connsiteX24" fmla="*/ 78694 w 607416"/>
              <a:gd name="connsiteY24" fmla="*/ 255375 h 562930"/>
              <a:gd name="connsiteX25" fmla="*/ 87301 w 607416"/>
              <a:gd name="connsiteY25" fmla="*/ 244939 h 562930"/>
              <a:gd name="connsiteX26" fmla="*/ 87301 w 607416"/>
              <a:gd name="connsiteY26" fmla="*/ 173729 h 562930"/>
              <a:gd name="connsiteX27" fmla="*/ 197964 w 607416"/>
              <a:gd name="connsiteY27" fmla="*/ 173729 h 562930"/>
              <a:gd name="connsiteX28" fmla="*/ 123574 w 607416"/>
              <a:gd name="connsiteY28" fmla="*/ 322288 h 562930"/>
              <a:gd name="connsiteX29" fmla="*/ 123574 w 607416"/>
              <a:gd name="connsiteY29" fmla="*/ 330883 h 562930"/>
              <a:gd name="connsiteX30" fmla="*/ 124803 w 607416"/>
              <a:gd name="connsiteY30" fmla="*/ 334566 h 562930"/>
              <a:gd name="connsiteX31" fmla="*/ 124188 w 607416"/>
              <a:gd name="connsiteY31" fmla="*/ 340705 h 562930"/>
              <a:gd name="connsiteX32" fmla="*/ 124188 w 607416"/>
              <a:gd name="connsiteY32" fmla="*/ 421737 h 562930"/>
              <a:gd name="connsiteX33" fmla="*/ 46724 w 607416"/>
              <a:gd name="connsiteY33" fmla="*/ 421737 h 562930"/>
              <a:gd name="connsiteX34" fmla="*/ 32584 w 607416"/>
              <a:gd name="connsiteY34" fmla="*/ 437698 h 562930"/>
              <a:gd name="connsiteX35" fmla="*/ 32584 w 607416"/>
              <a:gd name="connsiteY35" fmla="*/ 449976 h 562930"/>
              <a:gd name="connsiteX36" fmla="*/ 46724 w 607416"/>
              <a:gd name="connsiteY36" fmla="*/ 465937 h 562930"/>
              <a:gd name="connsiteX37" fmla="*/ 150624 w 607416"/>
              <a:gd name="connsiteY37" fmla="*/ 465937 h 562930"/>
              <a:gd name="connsiteX38" fmla="*/ 165379 w 607416"/>
              <a:gd name="connsiteY38" fmla="*/ 449976 h 562930"/>
              <a:gd name="connsiteX39" fmla="*/ 165379 w 607416"/>
              <a:gd name="connsiteY39" fmla="*/ 362805 h 562930"/>
              <a:gd name="connsiteX40" fmla="*/ 189971 w 607416"/>
              <a:gd name="connsiteY40" fmla="*/ 368943 h 562930"/>
              <a:gd name="connsiteX41" fmla="*/ 194275 w 607416"/>
              <a:gd name="connsiteY41" fmla="*/ 372627 h 562930"/>
              <a:gd name="connsiteX42" fmla="*/ 341825 w 607416"/>
              <a:gd name="connsiteY42" fmla="*/ 526097 h 562930"/>
              <a:gd name="connsiteX43" fmla="*/ 362113 w 607416"/>
              <a:gd name="connsiteY43" fmla="*/ 526097 h 562930"/>
              <a:gd name="connsiteX44" fmla="*/ 370720 w 607416"/>
              <a:gd name="connsiteY44" fmla="*/ 517503 h 562930"/>
              <a:gd name="connsiteX45" fmla="*/ 370720 w 607416"/>
              <a:gd name="connsiteY45" fmla="*/ 494175 h 562930"/>
              <a:gd name="connsiteX46" fmla="*/ 212719 w 607416"/>
              <a:gd name="connsiteY46" fmla="*/ 330269 h 562930"/>
              <a:gd name="connsiteX47" fmla="*/ 271124 w 607416"/>
              <a:gd name="connsiteY47" fmla="*/ 213017 h 562930"/>
              <a:gd name="connsiteX48" fmla="*/ 296945 w 607416"/>
              <a:gd name="connsiteY48" fmla="*/ 275633 h 562930"/>
              <a:gd name="connsiteX49" fmla="*/ 301864 w 607416"/>
              <a:gd name="connsiteY49" fmla="*/ 282386 h 562930"/>
              <a:gd name="connsiteX50" fmla="*/ 303708 w 607416"/>
              <a:gd name="connsiteY50" fmla="*/ 284228 h 562930"/>
              <a:gd name="connsiteX51" fmla="*/ 309856 w 607416"/>
              <a:gd name="connsiteY51" fmla="*/ 287911 h 562930"/>
              <a:gd name="connsiteX52" fmla="*/ 309857 w 607416"/>
              <a:gd name="connsiteY52" fmla="*/ 287926 h 562930"/>
              <a:gd name="connsiteX53" fmla="*/ 311086 w 607416"/>
              <a:gd name="connsiteY53" fmla="*/ 303872 h 562930"/>
              <a:gd name="connsiteX54" fmla="*/ 311086 w 607416"/>
              <a:gd name="connsiteY54" fmla="*/ 287926 h 562930"/>
              <a:gd name="connsiteX55" fmla="*/ 311086 w 607416"/>
              <a:gd name="connsiteY55" fmla="*/ 287911 h 562930"/>
              <a:gd name="connsiteX56" fmla="*/ 311700 w 607416"/>
              <a:gd name="connsiteY56" fmla="*/ 287911 h 562930"/>
              <a:gd name="connsiteX57" fmla="*/ 312930 w 607416"/>
              <a:gd name="connsiteY57" fmla="*/ 287297 h 562930"/>
              <a:gd name="connsiteX58" fmla="*/ 391623 w 607416"/>
              <a:gd name="connsiteY58" fmla="*/ 247395 h 562930"/>
              <a:gd name="connsiteX59" fmla="*/ 396542 w 607416"/>
              <a:gd name="connsiteY59" fmla="*/ 233889 h 562930"/>
              <a:gd name="connsiteX60" fmla="*/ 392238 w 607416"/>
              <a:gd name="connsiteY60" fmla="*/ 225295 h 562930"/>
              <a:gd name="connsiteX61" fmla="*/ 380557 w 607416"/>
              <a:gd name="connsiteY61" fmla="*/ 221612 h 562930"/>
              <a:gd name="connsiteX62" fmla="*/ 319078 w 607416"/>
              <a:gd name="connsiteY62" fmla="*/ 252920 h 562930"/>
              <a:gd name="connsiteX63" fmla="*/ 291412 w 607416"/>
              <a:gd name="connsiteY63" fmla="*/ 187234 h 562930"/>
              <a:gd name="connsiteX64" fmla="*/ 283420 w 607416"/>
              <a:gd name="connsiteY64" fmla="*/ 177412 h 562930"/>
              <a:gd name="connsiteX65" fmla="*/ 281575 w 607416"/>
              <a:gd name="connsiteY65" fmla="*/ 176184 h 562930"/>
              <a:gd name="connsiteX66" fmla="*/ 280346 w 607416"/>
              <a:gd name="connsiteY66" fmla="*/ 174957 h 562930"/>
              <a:gd name="connsiteX67" fmla="*/ 222555 w 607416"/>
              <a:gd name="connsiteY67" fmla="*/ 143035 h 562930"/>
              <a:gd name="connsiteX68" fmla="*/ 216407 w 607416"/>
              <a:gd name="connsiteY68" fmla="*/ 142421 h 562930"/>
              <a:gd name="connsiteX69" fmla="*/ 294486 w 607416"/>
              <a:gd name="connsiteY69" fmla="*/ 31922 h 562930"/>
              <a:gd name="connsiteX70" fmla="*/ 248991 w 607416"/>
              <a:gd name="connsiteY70" fmla="*/ 79805 h 562930"/>
              <a:gd name="connsiteX71" fmla="*/ 294486 w 607416"/>
              <a:gd name="connsiteY71" fmla="*/ 127074 h 562930"/>
              <a:gd name="connsiteX72" fmla="*/ 339366 w 607416"/>
              <a:gd name="connsiteY72" fmla="*/ 79805 h 562930"/>
              <a:gd name="connsiteX73" fmla="*/ 294486 w 607416"/>
              <a:gd name="connsiteY73" fmla="*/ 31922 h 562930"/>
              <a:gd name="connsiteX74" fmla="*/ 294486 w 607416"/>
              <a:gd name="connsiteY74" fmla="*/ 0 h 562930"/>
              <a:gd name="connsiteX75" fmla="*/ 371950 w 607416"/>
              <a:gd name="connsiteY75" fmla="*/ 79805 h 562930"/>
              <a:gd name="connsiteX76" fmla="*/ 309856 w 607416"/>
              <a:gd name="connsiteY76" fmla="*/ 157768 h 562930"/>
              <a:gd name="connsiteX77" fmla="*/ 320922 w 607416"/>
              <a:gd name="connsiteY77" fmla="*/ 173729 h 562930"/>
              <a:gd name="connsiteX78" fmla="*/ 335062 w 607416"/>
              <a:gd name="connsiteY78" fmla="*/ 208106 h 562930"/>
              <a:gd name="connsiteX79" fmla="*/ 365802 w 607416"/>
              <a:gd name="connsiteY79" fmla="*/ 192759 h 562930"/>
              <a:gd name="connsiteX80" fmla="*/ 384861 w 607416"/>
              <a:gd name="connsiteY80" fmla="*/ 187848 h 562930"/>
              <a:gd name="connsiteX81" fmla="*/ 421748 w 607416"/>
              <a:gd name="connsiteY81" fmla="*/ 211176 h 562930"/>
              <a:gd name="connsiteX82" fmla="*/ 425437 w 607416"/>
              <a:gd name="connsiteY82" fmla="*/ 219770 h 562930"/>
              <a:gd name="connsiteX83" fmla="*/ 429126 w 607416"/>
              <a:gd name="connsiteY83" fmla="*/ 230820 h 562930"/>
              <a:gd name="connsiteX84" fmla="*/ 460480 w 607416"/>
              <a:gd name="connsiteY84" fmla="*/ 199512 h 562930"/>
              <a:gd name="connsiteX85" fmla="*/ 493679 w 607416"/>
              <a:gd name="connsiteY85" fmla="*/ 186007 h 562930"/>
              <a:gd name="connsiteX86" fmla="*/ 526878 w 607416"/>
              <a:gd name="connsiteY86" fmla="*/ 199512 h 562930"/>
              <a:gd name="connsiteX87" fmla="*/ 593891 w 607416"/>
              <a:gd name="connsiteY87" fmla="*/ 266425 h 562930"/>
              <a:gd name="connsiteX88" fmla="*/ 607416 w 607416"/>
              <a:gd name="connsiteY88" fmla="*/ 299575 h 562930"/>
              <a:gd name="connsiteX89" fmla="*/ 593891 w 607416"/>
              <a:gd name="connsiteY89" fmla="*/ 332724 h 562930"/>
              <a:gd name="connsiteX90" fmla="*/ 486302 w 607416"/>
              <a:gd name="connsiteY90" fmla="*/ 439540 h 562930"/>
              <a:gd name="connsiteX91" fmla="*/ 453718 w 607416"/>
              <a:gd name="connsiteY91" fmla="*/ 453659 h 562930"/>
              <a:gd name="connsiteX92" fmla="*/ 420519 w 607416"/>
              <a:gd name="connsiteY92" fmla="*/ 439540 h 562930"/>
              <a:gd name="connsiteX93" fmla="*/ 353506 w 607416"/>
              <a:gd name="connsiteY93" fmla="*/ 372627 h 562930"/>
              <a:gd name="connsiteX94" fmla="*/ 339366 w 607416"/>
              <a:gd name="connsiteY94" fmla="*/ 339477 h 562930"/>
              <a:gd name="connsiteX95" fmla="*/ 353506 w 607416"/>
              <a:gd name="connsiteY95" fmla="*/ 306941 h 562930"/>
              <a:gd name="connsiteX96" fmla="*/ 360884 w 607416"/>
              <a:gd name="connsiteY96" fmla="*/ 299575 h 562930"/>
              <a:gd name="connsiteX97" fmla="*/ 325841 w 607416"/>
              <a:gd name="connsiteY97" fmla="*/ 317377 h 562930"/>
              <a:gd name="connsiteX98" fmla="*/ 314160 w 607416"/>
              <a:gd name="connsiteY98" fmla="*/ 319833 h 562930"/>
              <a:gd name="connsiteX99" fmla="*/ 311086 w 607416"/>
              <a:gd name="connsiteY99" fmla="*/ 319833 h 562930"/>
              <a:gd name="connsiteX100" fmla="*/ 307397 w 607416"/>
              <a:gd name="connsiteY100" fmla="*/ 319833 h 562930"/>
              <a:gd name="connsiteX101" fmla="*/ 277887 w 607416"/>
              <a:gd name="connsiteY101" fmla="*/ 303872 h 562930"/>
              <a:gd name="connsiteX102" fmla="*/ 268665 w 607416"/>
              <a:gd name="connsiteY102" fmla="*/ 290980 h 562930"/>
              <a:gd name="connsiteX103" fmla="*/ 251451 w 607416"/>
              <a:gd name="connsiteY103" fmla="*/ 324744 h 562930"/>
              <a:gd name="connsiteX104" fmla="*/ 394083 w 607416"/>
              <a:gd name="connsiteY104" fmla="*/ 472076 h 562930"/>
              <a:gd name="connsiteX105" fmla="*/ 394083 w 607416"/>
              <a:gd name="connsiteY105" fmla="*/ 539603 h 562930"/>
              <a:gd name="connsiteX106" fmla="*/ 385476 w 607416"/>
              <a:gd name="connsiteY106" fmla="*/ 548197 h 562930"/>
              <a:gd name="connsiteX107" fmla="*/ 352277 w 607416"/>
              <a:gd name="connsiteY107" fmla="*/ 562930 h 562930"/>
              <a:gd name="connsiteX108" fmla="*/ 318463 w 607416"/>
              <a:gd name="connsiteY108" fmla="*/ 548197 h 562930"/>
              <a:gd name="connsiteX109" fmla="*/ 197964 w 607416"/>
              <a:gd name="connsiteY109" fmla="*/ 422965 h 562930"/>
              <a:gd name="connsiteX110" fmla="*/ 197964 w 607416"/>
              <a:gd name="connsiteY110" fmla="*/ 449976 h 562930"/>
              <a:gd name="connsiteX111" fmla="*/ 150624 w 607416"/>
              <a:gd name="connsiteY111" fmla="*/ 497859 h 562930"/>
              <a:gd name="connsiteX112" fmla="*/ 46724 w 607416"/>
              <a:gd name="connsiteY112" fmla="*/ 497859 h 562930"/>
              <a:gd name="connsiteX113" fmla="*/ 0 w 607416"/>
              <a:gd name="connsiteY113" fmla="*/ 449976 h 562930"/>
              <a:gd name="connsiteX114" fmla="*/ 0 w 607416"/>
              <a:gd name="connsiteY114" fmla="*/ 437698 h 562930"/>
              <a:gd name="connsiteX115" fmla="*/ 46724 w 607416"/>
              <a:gd name="connsiteY115" fmla="*/ 389815 h 562930"/>
              <a:gd name="connsiteX116" fmla="*/ 92219 w 607416"/>
              <a:gd name="connsiteY116" fmla="*/ 389815 h 562930"/>
              <a:gd name="connsiteX117" fmla="*/ 92219 w 607416"/>
              <a:gd name="connsiteY117" fmla="*/ 340091 h 562930"/>
              <a:gd name="connsiteX118" fmla="*/ 92219 w 607416"/>
              <a:gd name="connsiteY118" fmla="*/ 339477 h 562930"/>
              <a:gd name="connsiteX119" fmla="*/ 94678 w 607416"/>
              <a:gd name="connsiteY119" fmla="*/ 307555 h 562930"/>
              <a:gd name="connsiteX120" fmla="*/ 145706 w 607416"/>
              <a:gd name="connsiteY120" fmla="*/ 206265 h 562930"/>
              <a:gd name="connsiteX121" fmla="*/ 119270 w 607416"/>
              <a:gd name="connsiteY121" fmla="*/ 206265 h 562930"/>
              <a:gd name="connsiteX122" fmla="*/ 119270 w 607416"/>
              <a:gd name="connsiteY122" fmla="*/ 244939 h 562930"/>
              <a:gd name="connsiteX123" fmla="*/ 78694 w 607416"/>
              <a:gd name="connsiteY123" fmla="*/ 287297 h 562930"/>
              <a:gd name="connsiteX124" fmla="*/ 69472 w 607416"/>
              <a:gd name="connsiteY124" fmla="*/ 287297 h 562930"/>
              <a:gd name="connsiteX125" fmla="*/ 28281 w 607416"/>
              <a:gd name="connsiteY125" fmla="*/ 244939 h 562930"/>
              <a:gd name="connsiteX126" fmla="*/ 28281 w 607416"/>
              <a:gd name="connsiteY126" fmla="*/ 153471 h 562930"/>
              <a:gd name="connsiteX127" fmla="*/ 31354 w 607416"/>
              <a:gd name="connsiteY127" fmla="*/ 138738 h 562930"/>
              <a:gd name="connsiteX128" fmla="*/ 34428 w 607416"/>
              <a:gd name="connsiteY128" fmla="*/ 133827 h 562930"/>
              <a:gd name="connsiteX129" fmla="*/ 60250 w 607416"/>
              <a:gd name="connsiteY129" fmla="*/ 113568 h 562930"/>
              <a:gd name="connsiteX130" fmla="*/ 78694 w 607416"/>
              <a:gd name="connsiteY130" fmla="*/ 110499 h 562930"/>
              <a:gd name="connsiteX131" fmla="*/ 205341 w 607416"/>
              <a:gd name="connsiteY131" fmla="*/ 110499 h 562930"/>
              <a:gd name="connsiteX132" fmla="*/ 209645 w 607416"/>
              <a:gd name="connsiteY132" fmla="*/ 111113 h 562930"/>
              <a:gd name="connsiteX133" fmla="*/ 222555 w 607416"/>
              <a:gd name="connsiteY133" fmla="*/ 109885 h 562930"/>
              <a:gd name="connsiteX134" fmla="*/ 217022 w 607416"/>
              <a:gd name="connsiteY134" fmla="*/ 79805 h 562930"/>
              <a:gd name="connsiteX135" fmla="*/ 294486 w 607416"/>
              <a:gd name="connsiteY135" fmla="*/ 0 h 562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607416" h="562930">
                <a:moveTo>
                  <a:pt x="493679" y="217928"/>
                </a:moveTo>
                <a:cubicBezTo>
                  <a:pt x="489990" y="217928"/>
                  <a:pt x="486302" y="219770"/>
                  <a:pt x="483228" y="222226"/>
                </a:cubicBezTo>
                <a:lnTo>
                  <a:pt x="376254" y="329655"/>
                </a:lnTo>
                <a:cubicBezTo>
                  <a:pt x="373180" y="332111"/>
                  <a:pt x="371950" y="335794"/>
                  <a:pt x="371950" y="339477"/>
                </a:cubicBezTo>
                <a:cubicBezTo>
                  <a:pt x="371950" y="343774"/>
                  <a:pt x="373180" y="346844"/>
                  <a:pt x="376254" y="349913"/>
                </a:cubicBezTo>
                <a:lnTo>
                  <a:pt x="443266" y="416826"/>
                </a:lnTo>
                <a:cubicBezTo>
                  <a:pt x="448799" y="422351"/>
                  <a:pt x="458021" y="422351"/>
                  <a:pt x="463554" y="416826"/>
                </a:cubicBezTo>
                <a:lnTo>
                  <a:pt x="571143" y="310011"/>
                </a:lnTo>
                <a:cubicBezTo>
                  <a:pt x="573602" y="306941"/>
                  <a:pt x="575447" y="303258"/>
                  <a:pt x="575447" y="299575"/>
                </a:cubicBezTo>
                <a:cubicBezTo>
                  <a:pt x="575447" y="295891"/>
                  <a:pt x="573602" y="292208"/>
                  <a:pt x="571143" y="289139"/>
                </a:cubicBezTo>
                <a:lnTo>
                  <a:pt x="504131" y="222226"/>
                </a:lnTo>
                <a:cubicBezTo>
                  <a:pt x="501057" y="219770"/>
                  <a:pt x="497368" y="217928"/>
                  <a:pt x="493679" y="217928"/>
                </a:cubicBezTo>
                <a:close/>
                <a:moveTo>
                  <a:pt x="216407" y="142421"/>
                </a:moveTo>
                <a:lnTo>
                  <a:pt x="212719" y="143649"/>
                </a:lnTo>
                <a:lnTo>
                  <a:pt x="209030" y="143649"/>
                </a:lnTo>
                <a:cubicBezTo>
                  <a:pt x="207800" y="143035"/>
                  <a:pt x="206571" y="143035"/>
                  <a:pt x="205341" y="143035"/>
                </a:cubicBezTo>
                <a:lnTo>
                  <a:pt x="78694" y="143035"/>
                </a:lnTo>
                <a:cubicBezTo>
                  <a:pt x="75620" y="143035"/>
                  <a:pt x="73160" y="143649"/>
                  <a:pt x="70086" y="144263"/>
                </a:cubicBezTo>
                <a:lnTo>
                  <a:pt x="67627" y="144876"/>
                </a:lnTo>
                <a:cubicBezTo>
                  <a:pt x="65783" y="145490"/>
                  <a:pt x="63324" y="147332"/>
                  <a:pt x="62094" y="149788"/>
                </a:cubicBezTo>
                <a:lnTo>
                  <a:pt x="60865" y="152243"/>
                </a:lnTo>
                <a:cubicBezTo>
                  <a:pt x="60865" y="152857"/>
                  <a:pt x="60865" y="153471"/>
                  <a:pt x="60865" y="153471"/>
                </a:cubicBezTo>
                <a:lnTo>
                  <a:pt x="60865" y="244939"/>
                </a:lnTo>
                <a:cubicBezTo>
                  <a:pt x="60865" y="250464"/>
                  <a:pt x="64553" y="255375"/>
                  <a:pt x="69472" y="255375"/>
                </a:cubicBezTo>
                <a:lnTo>
                  <a:pt x="78694" y="255375"/>
                </a:lnTo>
                <a:cubicBezTo>
                  <a:pt x="82997" y="255375"/>
                  <a:pt x="87301" y="250464"/>
                  <a:pt x="87301" y="244939"/>
                </a:cubicBezTo>
                <a:lnTo>
                  <a:pt x="87301" y="173729"/>
                </a:lnTo>
                <a:lnTo>
                  <a:pt x="197964" y="173729"/>
                </a:lnTo>
                <a:lnTo>
                  <a:pt x="123574" y="322288"/>
                </a:lnTo>
                <a:cubicBezTo>
                  <a:pt x="122344" y="324744"/>
                  <a:pt x="122344" y="327813"/>
                  <a:pt x="123574" y="330883"/>
                </a:cubicBezTo>
                <a:lnTo>
                  <a:pt x="124803" y="334566"/>
                </a:lnTo>
                <a:lnTo>
                  <a:pt x="124188" y="340705"/>
                </a:lnTo>
                <a:lnTo>
                  <a:pt x="124188" y="421737"/>
                </a:lnTo>
                <a:lnTo>
                  <a:pt x="46724" y="421737"/>
                </a:lnTo>
                <a:cubicBezTo>
                  <a:pt x="38732" y="421737"/>
                  <a:pt x="32584" y="429104"/>
                  <a:pt x="32584" y="437698"/>
                </a:cubicBezTo>
                <a:lnTo>
                  <a:pt x="32584" y="449976"/>
                </a:lnTo>
                <a:cubicBezTo>
                  <a:pt x="32584" y="458570"/>
                  <a:pt x="38732" y="465937"/>
                  <a:pt x="46724" y="465937"/>
                </a:cubicBezTo>
                <a:lnTo>
                  <a:pt x="150624" y="465937"/>
                </a:lnTo>
                <a:cubicBezTo>
                  <a:pt x="158617" y="465937"/>
                  <a:pt x="165379" y="458570"/>
                  <a:pt x="165379" y="449976"/>
                </a:cubicBezTo>
                <a:lnTo>
                  <a:pt x="165379" y="362805"/>
                </a:lnTo>
                <a:lnTo>
                  <a:pt x="189971" y="368943"/>
                </a:lnTo>
                <a:lnTo>
                  <a:pt x="194275" y="372627"/>
                </a:lnTo>
                <a:lnTo>
                  <a:pt x="341825" y="526097"/>
                </a:lnTo>
                <a:cubicBezTo>
                  <a:pt x="347358" y="531622"/>
                  <a:pt x="357195" y="531622"/>
                  <a:pt x="362113" y="526097"/>
                </a:cubicBezTo>
                <a:lnTo>
                  <a:pt x="370720" y="517503"/>
                </a:lnTo>
                <a:cubicBezTo>
                  <a:pt x="376868" y="511364"/>
                  <a:pt x="376868" y="500928"/>
                  <a:pt x="370720" y="494175"/>
                </a:cubicBezTo>
                <a:lnTo>
                  <a:pt x="212719" y="330269"/>
                </a:lnTo>
                <a:lnTo>
                  <a:pt x="271124" y="213017"/>
                </a:lnTo>
                <a:lnTo>
                  <a:pt x="296945" y="275633"/>
                </a:lnTo>
                <a:cubicBezTo>
                  <a:pt x="298175" y="277475"/>
                  <a:pt x="300019" y="280544"/>
                  <a:pt x="301864" y="282386"/>
                </a:cubicBezTo>
                <a:lnTo>
                  <a:pt x="303708" y="284228"/>
                </a:lnTo>
                <a:cubicBezTo>
                  <a:pt x="304938" y="286069"/>
                  <a:pt x="307397" y="287297"/>
                  <a:pt x="309856" y="287911"/>
                </a:cubicBezTo>
                <a:lnTo>
                  <a:pt x="309857" y="287926"/>
                </a:lnTo>
                <a:lnTo>
                  <a:pt x="311086" y="303872"/>
                </a:lnTo>
                <a:lnTo>
                  <a:pt x="311086" y="287926"/>
                </a:lnTo>
                <a:lnTo>
                  <a:pt x="311086" y="287911"/>
                </a:lnTo>
                <a:lnTo>
                  <a:pt x="311700" y="287911"/>
                </a:lnTo>
                <a:cubicBezTo>
                  <a:pt x="312315" y="287911"/>
                  <a:pt x="312930" y="287297"/>
                  <a:pt x="312930" y="287297"/>
                </a:cubicBezTo>
                <a:lnTo>
                  <a:pt x="391623" y="247395"/>
                </a:lnTo>
                <a:cubicBezTo>
                  <a:pt x="396542" y="244325"/>
                  <a:pt x="399001" y="238187"/>
                  <a:pt x="396542" y="233889"/>
                </a:cubicBezTo>
                <a:lnTo>
                  <a:pt x="392238" y="225295"/>
                </a:lnTo>
                <a:cubicBezTo>
                  <a:pt x="390394" y="220998"/>
                  <a:pt x="384861" y="219156"/>
                  <a:pt x="380557" y="221612"/>
                </a:cubicBezTo>
                <a:lnTo>
                  <a:pt x="319078" y="252920"/>
                </a:lnTo>
                <a:lnTo>
                  <a:pt x="291412" y="187234"/>
                </a:lnTo>
                <a:cubicBezTo>
                  <a:pt x="289568" y="182323"/>
                  <a:pt x="285879" y="179254"/>
                  <a:pt x="283420" y="177412"/>
                </a:cubicBezTo>
                <a:lnTo>
                  <a:pt x="281575" y="176184"/>
                </a:lnTo>
                <a:cubicBezTo>
                  <a:pt x="280961" y="175571"/>
                  <a:pt x="280961" y="175571"/>
                  <a:pt x="280346" y="174957"/>
                </a:cubicBezTo>
                <a:lnTo>
                  <a:pt x="222555" y="143035"/>
                </a:lnTo>
                <a:cubicBezTo>
                  <a:pt x="220711" y="141807"/>
                  <a:pt x="218252" y="141807"/>
                  <a:pt x="216407" y="142421"/>
                </a:cubicBezTo>
                <a:close/>
                <a:moveTo>
                  <a:pt x="294486" y="31922"/>
                </a:moveTo>
                <a:cubicBezTo>
                  <a:pt x="269280" y="31922"/>
                  <a:pt x="248991" y="53408"/>
                  <a:pt x="248991" y="79805"/>
                </a:cubicBezTo>
                <a:cubicBezTo>
                  <a:pt x="248991" y="105588"/>
                  <a:pt x="269280" y="127074"/>
                  <a:pt x="294486" y="127074"/>
                </a:cubicBezTo>
                <a:cubicBezTo>
                  <a:pt x="319078" y="127074"/>
                  <a:pt x="339366" y="105588"/>
                  <a:pt x="339366" y="79805"/>
                </a:cubicBezTo>
                <a:cubicBezTo>
                  <a:pt x="339366" y="53408"/>
                  <a:pt x="319078" y="31922"/>
                  <a:pt x="294486" y="31922"/>
                </a:cubicBezTo>
                <a:close/>
                <a:moveTo>
                  <a:pt x="294486" y="0"/>
                </a:moveTo>
                <a:cubicBezTo>
                  <a:pt x="336907" y="0"/>
                  <a:pt x="371950" y="35605"/>
                  <a:pt x="371950" y="79805"/>
                </a:cubicBezTo>
                <a:cubicBezTo>
                  <a:pt x="371950" y="117866"/>
                  <a:pt x="345514" y="150401"/>
                  <a:pt x="309856" y="157768"/>
                </a:cubicBezTo>
                <a:cubicBezTo>
                  <a:pt x="314160" y="162679"/>
                  <a:pt x="318463" y="167590"/>
                  <a:pt x="320922" y="173729"/>
                </a:cubicBezTo>
                <a:lnTo>
                  <a:pt x="335062" y="208106"/>
                </a:lnTo>
                <a:lnTo>
                  <a:pt x="365802" y="192759"/>
                </a:lnTo>
                <a:cubicBezTo>
                  <a:pt x="371335" y="189690"/>
                  <a:pt x="378098" y="187848"/>
                  <a:pt x="384861" y="187848"/>
                </a:cubicBezTo>
                <a:cubicBezTo>
                  <a:pt x="400845" y="187848"/>
                  <a:pt x="414986" y="197056"/>
                  <a:pt x="421748" y="211176"/>
                </a:cubicBezTo>
                <a:lnTo>
                  <a:pt x="425437" y="219770"/>
                </a:lnTo>
                <a:cubicBezTo>
                  <a:pt x="427282" y="223453"/>
                  <a:pt x="428511" y="227137"/>
                  <a:pt x="429126" y="230820"/>
                </a:cubicBezTo>
                <a:lnTo>
                  <a:pt x="460480" y="199512"/>
                </a:lnTo>
                <a:cubicBezTo>
                  <a:pt x="469702" y="190918"/>
                  <a:pt x="481383" y="186007"/>
                  <a:pt x="493679" y="186007"/>
                </a:cubicBezTo>
                <a:cubicBezTo>
                  <a:pt x="505975" y="186007"/>
                  <a:pt x="517656" y="190918"/>
                  <a:pt x="526878" y="199512"/>
                </a:cubicBezTo>
                <a:lnTo>
                  <a:pt x="593891" y="266425"/>
                </a:lnTo>
                <a:cubicBezTo>
                  <a:pt x="602498" y="275633"/>
                  <a:pt x="607416" y="287297"/>
                  <a:pt x="607416" y="299575"/>
                </a:cubicBezTo>
                <a:cubicBezTo>
                  <a:pt x="607416" y="311852"/>
                  <a:pt x="602498" y="323516"/>
                  <a:pt x="593891" y="332724"/>
                </a:cubicBezTo>
                <a:lnTo>
                  <a:pt x="486302" y="439540"/>
                </a:lnTo>
                <a:cubicBezTo>
                  <a:pt x="477695" y="448748"/>
                  <a:pt x="466014" y="453659"/>
                  <a:pt x="453718" y="453659"/>
                </a:cubicBezTo>
                <a:cubicBezTo>
                  <a:pt x="440807" y="453659"/>
                  <a:pt x="429126" y="448748"/>
                  <a:pt x="420519" y="439540"/>
                </a:cubicBezTo>
                <a:lnTo>
                  <a:pt x="353506" y="372627"/>
                </a:lnTo>
                <a:cubicBezTo>
                  <a:pt x="344284" y="364032"/>
                  <a:pt x="339366" y="352369"/>
                  <a:pt x="339366" y="339477"/>
                </a:cubicBezTo>
                <a:cubicBezTo>
                  <a:pt x="339366" y="327199"/>
                  <a:pt x="344284" y="315536"/>
                  <a:pt x="353506" y="306941"/>
                </a:cubicBezTo>
                <a:lnTo>
                  <a:pt x="360884" y="299575"/>
                </a:lnTo>
                <a:lnTo>
                  <a:pt x="325841" y="317377"/>
                </a:lnTo>
                <a:cubicBezTo>
                  <a:pt x="322152" y="318605"/>
                  <a:pt x="318463" y="319833"/>
                  <a:pt x="314160" y="319833"/>
                </a:cubicBezTo>
                <a:lnTo>
                  <a:pt x="311086" y="319833"/>
                </a:lnTo>
                <a:cubicBezTo>
                  <a:pt x="309856" y="319833"/>
                  <a:pt x="308626" y="319833"/>
                  <a:pt x="307397" y="319833"/>
                </a:cubicBezTo>
                <a:cubicBezTo>
                  <a:pt x="296330" y="319219"/>
                  <a:pt x="285264" y="313694"/>
                  <a:pt x="277887" y="303872"/>
                </a:cubicBezTo>
                <a:cubicBezTo>
                  <a:pt x="274198" y="300189"/>
                  <a:pt x="271124" y="295891"/>
                  <a:pt x="268665" y="290980"/>
                </a:cubicBezTo>
                <a:lnTo>
                  <a:pt x="251451" y="324744"/>
                </a:lnTo>
                <a:lnTo>
                  <a:pt x="394083" y="472076"/>
                </a:lnTo>
                <a:cubicBezTo>
                  <a:pt x="411912" y="490492"/>
                  <a:pt x="411912" y="521186"/>
                  <a:pt x="394083" y="539603"/>
                </a:cubicBezTo>
                <a:lnTo>
                  <a:pt x="385476" y="548197"/>
                </a:lnTo>
                <a:cubicBezTo>
                  <a:pt x="376868" y="557405"/>
                  <a:pt x="365187" y="562930"/>
                  <a:pt x="352277" y="562930"/>
                </a:cubicBezTo>
                <a:cubicBezTo>
                  <a:pt x="339366" y="562930"/>
                  <a:pt x="327685" y="557405"/>
                  <a:pt x="318463" y="548197"/>
                </a:cubicBezTo>
                <a:lnTo>
                  <a:pt x="197964" y="422965"/>
                </a:lnTo>
                <a:lnTo>
                  <a:pt x="197964" y="449976"/>
                </a:lnTo>
                <a:cubicBezTo>
                  <a:pt x="197964" y="476373"/>
                  <a:pt x="176446" y="497859"/>
                  <a:pt x="150624" y="497859"/>
                </a:cubicBezTo>
                <a:lnTo>
                  <a:pt x="46724" y="497859"/>
                </a:lnTo>
                <a:cubicBezTo>
                  <a:pt x="20903" y="497859"/>
                  <a:pt x="0" y="476373"/>
                  <a:pt x="0" y="449976"/>
                </a:cubicBezTo>
                <a:lnTo>
                  <a:pt x="0" y="437698"/>
                </a:lnTo>
                <a:cubicBezTo>
                  <a:pt x="0" y="411301"/>
                  <a:pt x="20903" y="389815"/>
                  <a:pt x="46724" y="389815"/>
                </a:cubicBezTo>
                <a:lnTo>
                  <a:pt x="92219" y="389815"/>
                </a:lnTo>
                <a:lnTo>
                  <a:pt x="92219" y="340091"/>
                </a:lnTo>
                <a:lnTo>
                  <a:pt x="92219" y="339477"/>
                </a:lnTo>
                <a:cubicBezTo>
                  <a:pt x="88530" y="329041"/>
                  <a:pt x="89760" y="317377"/>
                  <a:pt x="94678" y="307555"/>
                </a:cubicBezTo>
                <a:lnTo>
                  <a:pt x="145706" y="206265"/>
                </a:lnTo>
                <a:lnTo>
                  <a:pt x="119270" y="206265"/>
                </a:lnTo>
                <a:lnTo>
                  <a:pt x="119270" y="244939"/>
                </a:lnTo>
                <a:cubicBezTo>
                  <a:pt x="119270" y="268267"/>
                  <a:pt x="100826" y="287297"/>
                  <a:pt x="78694" y="287297"/>
                </a:cubicBezTo>
                <a:lnTo>
                  <a:pt x="69472" y="287297"/>
                </a:lnTo>
                <a:cubicBezTo>
                  <a:pt x="46724" y="287297"/>
                  <a:pt x="28281" y="268267"/>
                  <a:pt x="28281" y="244939"/>
                </a:cubicBezTo>
                <a:lnTo>
                  <a:pt x="28281" y="153471"/>
                </a:lnTo>
                <a:cubicBezTo>
                  <a:pt x="28281" y="148560"/>
                  <a:pt x="29510" y="143649"/>
                  <a:pt x="31354" y="138738"/>
                </a:cubicBezTo>
                <a:cubicBezTo>
                  <a:pt x="32584" y="136896"/>
                  <a:pt x="33199" y="135054"/>
                  <a:pt x="34428" y="133827"/>
                </a:cubicBezTo>
                <a:cubicBezTo>
                  <a:pt x="39347" y="124004"/>
                  <a:pt x="49183" y="116024"/>
                  <a:pt x="60250" y="113568"/>
                </a:cubicBezTo>
                <a:cubicBezTo>
                  <a:pt x="66398" y="111727"/>
                  <a:pt x="72546" y="110499"/>
                  <a:pt x="78694" y="110499"/>
                </a:cubicBezTo>
                <a:lnTo>
                  <a:pt x="205341" y="110499"/>
                </a:lnTo>
                <a:cubicBezTo>
                  <a:pt x="206571" y="110499"/>
                  <a:pt x="208415" y="111113"/>
                  <a:pt x="209645" y="111113"/>
                </a:cubicBezTo>
                <a:cubicBezTo>
                  <a:pt x="213948" y="109885"/>
                  <a:pt x="218252" y="109885"/>
                  <a:pt x="222555" y="109885"/>
                </a:cubicBezTo>
                <a:cubicBezTo>
                  <a:pt x="218866" y="100677"/>
                  <a:pt x="217022" y="90241"/>
                  <a:pt x="217022" y="79805"/>
                </a:cubicBezTo>
                <a:cubicBezTo>
                  <a:pt x="217022" y="35605"/>
                  <a:pt x="251451" y="0"/>
                  <a:pt x="294486" y="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tIns="45720" bIns="4572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>
                <a:latin typeface="等线"/>
                <a:ea typeface="等线"/>
                <a:cs typeface="等线"/>
                <a:sym typeface="等线"/>
              </a:defRPr>
            </a:pPr>
            <a:endParaRPr kumimoji="0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9" name="Shape 877">
            <a:extLst>
              <a:ext uri="{FF2B5EF4-FFF2-40B4-BE49-F238E27FC236}">
                <a16:creationId xmlns:a16="http://schemas.microsoft.com/office/drawing/2014/main" xmlns="" id="{04BE51DD-93FD-4153-98EB-8096A58DA7BC}"/>
              </a:ext>
            </a:extLst>
          </p:cNvPr>
          <p:cNvSpPr/>
          <p:nvPr/>
        </p:nvSpPr>
        <p:spPr>
          <a:xfrm>
            <a:off x="3437027" y="2509253"/>
            <a:ext cx="492494" cy="344330"/>
          </a:xfrm>
          <a:custGeom>
            <a:avLst/>
            <a:gdLst>
              <a:gd name="T0" fmla="*/ 902 w 934"/>
              <a:gd name="T1" fmla="*/ 0 h 654"/>
              <a:gd name="T2" fmla="*/ 32 w 934"/>
              <a:gd name="T3" fmla="*/ 56 h 654"/>
              <a:gd name="T4" fmla="*/ 0 w 934"/>
              <a:gd name="T5" fmla="*/ 654 h 654"/>
              <a:gd name="T6" fmla="*/ 934 w 934"/>
              <a:gd name="T7" fmla="*/ 56 h 654"/>
              <a:gd name="T8" fmla="*/ 63 w 934"/>
              <a:gd name="T9" fmla="*/ 56 h 654"/>
              <a:gd name="T10" fmla="*/ 452 w 934"/>
              <a:gd name="T11" fmla="*/ 31 h 654"/>
              <a:gd name="T12" fmla="*/ 452 w 934"/>
              <a:gd name="T13" fmla="*/ 600 h 654"/>
              <a:gd name="T14" fmla="*/ 63 w 934"/>
              <a:gd name="T15" fmla="*/ 56 h 654"/>
              <a:gd name="T16" fmla="*/ 543 w 934"/>
              <a:gd name="T17" fmla="*/ 223 h 654"/>
              <a:gd name="T18" fmla="*/ 643 w 934"/>
              <a:gd name="T19" fmla="*/ 223 h 654"/>
              <a:gd name="T20" fmla="*/ 643 w 934"/>
              <a:gd name="T21" fmla="*/ 31 h 654"/>
              <a:gd name="T22" fmla="*/ 871 w 934"/>
              <a:gd name="T23" fmla="*/ 56 h 654"/>
              <a:gd name="T24" fmla="*/ 483 w 934"/>
              <a:gd name="T25" fmla="*/ 600 h 654"/>
              <a:gd name="T26" fmla="*/ 483 w 934"/>
              <a:gd name="T27" fmla="*/ 31 h 654"/>
              <a:gd name="T28" fmla="*/ 543 w 934"/>
              <a:gd name="T29" fmla="*/ 56 h 654"/>
              <a:gd name="T30" fmla="*/ 409 w 934"/>
              <a:gd name="T31" fmla="*/ 425 h 654"/>
              <a:gd name="T32" fmla="*/ 104 w 934"/>
              <a:gd name="T33" fmla="*/ 456 h 654"/>
              <a:gd name="T34" fmla="*/ 101 w 934"/>
              <a:gd name="T35" fmla="*/ 509 h 654"/>
              <a:gd name="T36" fmla="*/ 406 w 934"/>
              <a:gd name="T37" fmla="*/ 540 h 654"/>
              <a:gd name="T38" fmla="*/ 101 w 934"/>
              <a:gd name="T39" fmla="*/ 509 h 654"/>
              <a:gd name="T40" fmla="*/ 112 w 934"/>
              <a:gd name="T41" fmla="*/ 228 h 654"/>
              <a:gd name="T42" fmla="*/ 170 w 934"/>
              <a:gd name="T43" fmla="*/ 106 h 654"/>
              <a:gd name="T44" fmla="*/ 228 w 934"/>
              <a:gd name="T45" fmla="*/ 228 h 654"/>
              <a:gd name="T46" fmla="*/ 201 w 934"/>
              <a:gd name="T47" fmla="*/ 228 h 654"/>
              <a:gd name="T48" fmla="*/ 147 w 934"/>
              <a:gd name="T49" fmla="*/ 203 h 654"/>
              <a:gd name="T50" fmla="*/ 125 w 934"/>
              <a:gd name="T51" fmla="*/ 228 h 654"/>
              <a:gd name="T52" fmla="*/ 247 w 934"/>
              <a:gd name="T53" fmla="*/ 136 h 654"/>
              <a:gd name="T54" fmla="*/ 406 w 934"/>
              <a:gd name="T55" fmla="*/ 105 h 654"/>
              <a:gd name="T56" fmla="*/ 406 w 934"/>
              <a:gd name="T57" fmla="*/ 216 h 654"/>
              <a:gd name="T58" fmla="*/ 247 w 934"/>
              <a:gd name="T59" fmla="*/ 185 h 654"/>
              <a:gd name="T60" fmla="*/ 406 w 934"/>
              <a:gd name="T61" fmla="*/ 216 h 654"/>
              <a:gd name="T62" fmla="*/ 107 w 934"/>
              <a:gd name="T63" fmla="*/ 295 h 654"/>
              <a:gd name="T64" fmla="*/ 406 w 934"/>
              <a:gd name="T65" fmla="*/ 264 h 654"/>
              <a:gd name="T66" fmla="*/ 406 w 934"/>
              <a:gd name="T67" fmla="*/ 295 h 654"/>
              <a:gd name="T68" fmla="*/ 107 w 934"/>
              <a:gd name="T69" fmla="*/ 375 h 654"/>
              <a:gd name="T70" fmla="*/ 406 w 934"/>
              <a:gd name="T71" fmla="*/ 344 h 654"/>
              <a:gd name="T72" fmla="*/ 406 w 934"/>
              <a:gd name="T73" fmla="*/ 375 h 654"/>
              <a:gd name="T74" fmla="*/ 727 w 934"/>
              <a:gd name="T75" fmla="*/ 404 h 654"/>
              <a:gd name="T76" fmla="*/ 748 w 934"/>
              <a:gd name="T77" fmla="*/ 425 h 654"/>
              <a:gd name="T78" fmla="*/ 728 w 934"/>
              <a:gd name="T79" fmla="*/ 447 h 654"/>
              <a:gd name="T80" fmla="*/ 717 w 934"/>
              <a:gd name="T81" fmla="*/ 371 h 654"/>
              <a:gd name="T82" fmla="*/ 699 w 934"/>
              <a:gd name="T83" fmla="*/ 352 h 654"/>
              <a:gd name="T84" fmla="*/ 717 w 934"/>
              <a:gd name="T85" fmla="*/ 333 h 654"/>
              <a:gd name="T86" fmla="*/ 808 w 934"/>
              <a:gd name="T87" fmla="*/ 266 h 654"/>
              <a:gd name="T88" fmla="*/ 640 w 934"/>
              <a:gd name="T89" fmla="*/ 265 h 654"/>
              <a:gd name="T90" fmla="*/ 809 w 934"/>
              <a:gd name="T91" fmla="*/ 525 h 654"/>
              <a:gd name="T92" fmla="*/ 699 w 934"/>
              <a:gd name="T93" fmla="*/ 419 h 654"/>
              <a:gd name="T94" fmla="*/ 718 w 934"/>
              <a:gd name="T95" fmla="*/ 447 h 654"/>
              <a:gd name="T96" fmla="*/ 683 w 934"/>
              <a:gd name="T97" fmla="*/ 383 h 654"/>
              <a:gd name="T98" fmla="*/ 685 w 934"/>
              <a:gd name="T99" fmla="*/ 322 h 654"/>
              <a:gd name="T100" fmla="*/ 716 w 934"/>
              <a:gd name="T101" fmla="*/ 294 h 654"/>
              <a:gd name="T102" fmla="*/ 726 w 934"/>
              <a:gd name="T103" fmla="*/ 310 h 654"/>
              <a:gd name="T104" fmla="*/ 774 w 934"/>
              <a:gd name="T105" fmla="*/ 355 h 654"/>
              <a:gd name="T106" fmla="*/ 740 w 934"/>
              <a:gd name="T107" fmla="*/ 338 h 654"/>
              <a:gd name="T108" fmla="*/ 727 w 934"/>
              <a:gd name="T109" fmla="*/ 375 h 654"/>
              <a:gd name="T110" fmla="*/ 767 w 934"/>
              <a:gd name="T111" fmla="*/ 394 h 654"/>
              <a:gd name="T112" fmla="*/ 763 w 934"/>
              <a:gd name="T113" fmla="*/ 458 h 654"/>
              <a:gd name="T114" fmla="*/ 728 w 934"/>
              <a:gd name="T115" fmla="*/ 492 h 654"/>
              <a:gd name="T116" fmla="*/ 718 w 934"/>
              <a:gd name="T117" fmla="*/ 471 h 654"/>
              <a:gd name="T118" fmla="*/ 669 w 934"/>
              <a:gd name="T119" fmla="*/ 423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34" h="654">
                <a:moveTo>
                  <a:pt x="902" y="56"/>
                </a:moveTo>
                <a:lnTo>
                  <a:pt x="902" y="0"/>
                </a:lnTo>
                <a:lnTo>
                  <a:pt x="32" y="0"/>
                </a:lnTo>
                <a:lnTo>
                  <a:pt x="32" y="56"/>
                </a:lnTo>
                <a:lnTo>
                  <a:pt x="0" y="56"/>
                </a:lnTo>
                <a:lnTo>
                  <a:pt x="0" y="654"/>
                </a:lnTo>
                <a:lnTo>
                  <a:pt x="934" y="654"/>
                </a:lnTo>
                <a:lnTo>
                  <a:pt x="934" y="56"/>
                </a:lnTo>
                <a:lnTo>
                  <a:pt x="902" y="56"/>
                </a:lnTo>
                <a:close/>
                <a:moveTo>
                  <a:pt x="63" y="56"/>
                </a:moveTo>
                <a:lnTo>
                  <a:pt x="63" y="31"/>
                </a:lnTo>
                <a:lnTo>
                  <a:pt x="452" y="31"/>
                </a:lnTo>
                <a:lnTo>
                  <a:pt x="452" y="56"/>
                </a:lnTo>
                <a:lnTo>
                  <a:pt x="452" y="600"/>
                </a:lnTo>
                <a:lnTo>
                  <a:pt x="63" y="600"/>
                </a:lnTo>
                <a:lnTo>
                  <a:pt x="63" y="56"/>
                </a:lnTo>
                <a:close/>
                <a:moveTo>
                  <a:pt x="543" y="56"/>
                </a:moveTo>
                <a:lnTo>
                  <a:pt x="543" y="223"/>
                </a:lnTo>
                <a:lnTo>
                  <a:pt x="593" y="187"/>
                </a:lnTo>
                <a:lnTo>
                  <a:pt x="643" y="223"/>
                </a:lnTo>
                <a:lnTo>
                  <a:pt x="643" y="56"/>
                </a:lnTo>
                <a:lnTo>
                  <a:pt x="643" y="31"/>
                </a:lnTo>
                <a:lnTo>
                  <a:pt x="871" y="31"/>
                </a:lnTo>
                <a:lnTo>
                  <a:pt x="871" y="56"/>
                </a:lnTo>
                <a:lnTo>
                  <a:pt x="871" y="600"/>
                </a:lnTo>
                <a:lnTo>
                  <a:pt x="483" y="600"/>
                </a:lnTo>
                <a:lnTo>
                  <a:pt x="483" y="56"/>
                </a:lnTo>
                <a:lnTo>
                  <a:pt x="483" y="31"/>
                </a:lnTo>
                <a:lnTo>
                  <a:pt x="543" y="31"/>
                </a:lnTo>
                <a:lnTo>
                  <a:pt x="543" y="56"/>
                </a:lnTo>
                <a:close/>
                <a:moveTo>
                  <a:pt x="104" y="425"/>
                </a:moveTo>
                <a:lnTo>
                  <a:pt x="409" y="425"/>
                </a:lnTo>
                <a:lnTo>
                  <a:pt x="409" y="456"/>
                </a:lnTo>
                <a:lnTo>
                  <a:pt x="104" y="456"/>
                </a:lnTo>
                <a:lnTo>
                  <a:pt x="104" y="425"/>
                </a:lnTo>
                <a:close/>
                <a:moveTo>
                  <a:pt x="101" y="509"/>
                </a:moveTo>
                <a:lnTo>
                  <a:pt x="406" y="509"/>
                </a:lnTo>
                <a:lnTo>
                  <a:pt x="406" y="540"/>
                </a:lnTo>
                <a:lnTo>
                  <a:pt x="101" y="540"/>
                </a:lnTo>
                <a:lnTo>
                  <a:pt x="101" y="509"/>
                </a:lnTo>
                <a:close/>
                <a:moveTo>
                  <a:pt x="125" y="228"/>
                </a:moveTo>
                <a:lnTo>
                  <a:pt x="112" y="228"/>
                </a:lnTo>
                <a:lnTo>
                  <a:pt x="155" y="106"/>
                </a:lnTo>
                <a:lnTo>
                  <a:pt x="170" y="106"/>
                </a:lnTo>
                <a:lnTo>
                  <a:pt x="185" y="106"/>
                </a:lnTo>
                <a:lnTo>
                  <a:pt x="228" y="228"/>
                </a:lnTo>
                <a:lnTo>
                  <a:pt x="215" y="228"/>
                </a:lnTo>
                <a:lnTo>
                  <a:pt x="201" y="228"/>
                </a:lnTo>
                <a:lnTo>
                  <a:pt x="193" y="203"/>
                </a:lnTo>
                <a:lnTo>
                  <a:pt x="147" y="203"/>
                </a:lnTo>
                <a:lnTo>
                  <a:pt x="139" y="228"/>
                </a:lnTo>
                <a:lnTo>
                  <a:pt x="125" y="228"/>
                </a:lnTo>
                <a:close/>
                <a:moveTo>
                  <a:pt x="406" y="136"/>
                </a:moveTo>
                <a:lnTo>
                  <a:pt x="247" y="136"/>
                </a:lnTo>
                <a:lnTo>
                  <a:pt x="247" y="105"/>
                </a:lnTo>
                <a:lnTo>
                  <a:pt x="406" y="105"/>
                </a:lnTo>
                <a:lnTo>
                  <a:pt x="406" y="136"/>
                </a:lnTo>
                <a:close/>
                <a:moveTo>
                  <a:pt x="406" y="216"/>
                </a:moveTo>
                <a:lnTo>
                  <a:pt x="247" y="216"/>
                </a:lnTo>
                <a:lnTo>
                  <a:pt x="247" y="185"/>
                </a:lnTo>
                <a:lnTo>
                  <a:pt x="406" y="185"/>
                </a:lnTo>
                <a:lnTo>
                  <a:pt x="406" y="216"/>
                </a:lnTo>
                <a:close/>
                <a:moveTo>
                  <a:pt x="406" y="295"/>
                </a:moveTo>
                <a:lnTo>
                  <a:pt x="107" y="295"/>
                </a:lnTo>
                <a:lnTo>
                  <a:pt x="107" y="264"/>
                </a:lnTo>
                <a:lnTo>
                  <a:pt x="406" y="264"/>
                </a:lnTo>
                <a:lnTo>
                  <a:pt x="406" y="295"/>
                </a:lnTo>
                <a:lnTo>
                  <a:pt x="406" y="295"/>
                </a:lnTo>
                <a:close/>
                <a:moveTo>
                  <a:pt x="406" y="375"/>
                </a:moveTo>
                <a:lnTo>
                  <a:pt x="107" y="375"/>
                </a:lnTo>
                <a:lnTo>
                  <a:pt x="107" y="344"/>
                </a:lnTo>
                <a:lnTo>
                  <a:pt x="406" y="344"/>
                </a:lnTo>
                <a:lnTo>
                  <a:pt x="406" y="375"/>
                </a:lnTo>
                <a:lnTo>
                  <a:pt x="406" y="375"/>
                </a:lnTo>
                <a:close/>
                <a:moveTo>
                  <a:pt x="728" y="447"/>
                </a:moveTo>
                <a:lnTo>
                  <a:pt x="727" y="404"/>
                </a:lnTo>
                <a:cubicBezTo>
                  <a:pt x="734" y="406"/>
                  <a:pt x="739" y="408"/>
                  <a:pt x="742" y="411"/>
                </a:cubicBezTo>
                <a:cubicBezTo>
                  <a:pt x="746" y="415"/>
                  <a:pt x="748" y="420"/>
                  <a:pt x="748" y="425"/>
                </a:cubicBezTo>
                <a:cubicBezTo>
                  <a:pt x="748" y="432"/>
                  <a:pt x="746" y="437"/>
                  <a:pt x="742" y="441"/>
                </a:cubicBezTo>
                <a:cubicBezTo>
                  <a:pt x="738" y="444"/>
                  <a:pt x="734" y="446"/>
                  <a:pt x="728" y="447"/>
                </a:cubicBezTo>
                <a:close/>
                <a:moveTo>
                  <a:pt x="717" y="333"/>
                </a:moveTo>
                <a:lnTo>
                  <a:pt x="717" y="371"/>
                </a:lnTo>
                <a:cubicBezTo>
                  <a:pt x="713" y="369"/>
                  <a:pt x="709" y="367"/>
                  <a:pt x="707" y="365"/>
                </a:cubicBezTo>
                <a:cubicBezTo>
                  <a:pt x="702" y="362"/>
                  <a:pt x="699" y="357"/>
                  <a:pt x="699" y="352"/>
                </a:cubicBezTo>
                <a:cubicBezTo>
                  <a:pt x="699" y="346"/>
                  <a:pt x="701" y="341"/>
                  <a:pt x="705" y="338"/>
                </a:cubicBezTo>
                <a:cubicBezTo>
                  <a:pt x="708" y="335"/>
                  <a:pt x="712" y="333"/>
                  <a:pt x="717" y="333"/>
                </a:cubicBezTo>
                <a:close/>
                <a:moveTo>
                  <a:pt x="809" y="525"/>
                </a:moveTo>
                <a:lnTo>
                  <a:pt x="808" y="266"/>
                </a:lnTo>
                <a:lnTo>
                  <a:pt x="724" y="209"/>
                </a:lnTo>
                <a:lnTo>
                  <a:pt x="640" y="265"/>
                </a:lnTo>
                <a:lnTo>
                  <a:pt x="640" y="523"/>
                </a:lnTo>
                <a:lnTo>
                  <a:pt x="809" y="525"/>
                </a:lnTo>
                <a:close/>
                <a:moveTo>
                  <a:pt x="669" y="419"/>
                </a:moveTo>
                <a:lnTo>
                  <a:pt x="699" y="419"/>
                </a:lnTo>
                <a:cubicBezTo>
                  <a:pt x="698" y="429"/>
                  <a:pt x="700" y="436"/>
                  <a:pt x="704" y="440"/>
                </a:cubicBezTo>
                <a:cubicBezTo>
                  <a:pt x="708" y="444"/>
                  <a:pt x="712" y="446"/>
                  <a:pt x="718" y="447"/>
                </a:cubicBezTo>
                <a:lnTo>
                  <a:pt x="717" y="400"/>
                </a:lnTo>
                <a:cubicBezTo>
                  <a:pt x="702" y="395"/>
                  <a:pt x="690" y="390"/>
                  <a:pt x="683" y="383"/>
                </a:cubicBezTo>
                <a:cubicBezTo>
                  <a:pt x="676" y="376"/>
                  <a:pt x="672" y="367"/>
                  <a:pt x="671" y="355"/>
                </a:cubicBezTo>
                <a:cubicBezTo>
                  <a:pt x="671" y="341"/>
                  <a:pt x="676" y="330"/>
                  <a:pt x="685" y="322"/>
                </a:cubicBezTo>
                <a:cubicBezTo>
                  <a:pt x="693" y="315"/>
                  <a:pt x="703" y="311"/>
                  <a:pt x="717" y="310"/>
                </a:cubicBezTo>
                <a:lnTo>
                  <a:pt x="716" y="294"/>
                </a:lnTo>
                <a:lnTo>
                  <a:pt x="726" y="294"/>
                </a:lnTo>
                <a:lnTo>
                  <a:pt x="726" y="310"/>
                </a:lnTo>
                <a:cubicBezTo>
                  <a:pt x="741" y="310"/>
                  <a:pt x="752" y="314"/>
                  <a:pt x="760" y="321"/>
                </a:cubicBezTo>
                <a:cubicBezTo>
                  <a:pt x="769" y="329"/>
                  <a:pt x="774" y="341"/>
                  <a:pt x="774" y="355"/>
                </a:cubicBezTo>
                <a:lnTo>
                  <a:pt x="746" y="355"/>
                </a:lnTo>
                <a:cubicBezTo>
                  <a:pt x="745" y="347"/>
                  <a:pt x="744" y="341"/>
                  <a:pt x="740" y="338"/>
                </a:cubicBezTo>
                <a:cubicBezTo>
                  <a:pt x="737" y="335"/>
                  <a:pt x="733" y="333"/>
                  <a:pt x="727" y="333"/>
                </a:cubicBezTo>
                <a:lnTo>
                  <a:pt x="727" y="375"/>
                </a:lnTo>
                <a:lnTo>
                  <a:pt x="730" y="375"/>
                </a:lnTo>
                <a:cubicBezTo>
                  <a:pt x="747" y="380"/>
                  <a:pt x="759" y="387"/>
                  <a:pt x="767" y="394"/>
                </a:cubicBezTo>
                <a:cubicBezTo>
                  <a:pt x="774" y="401"/>
                  <a:pt x="778" y="411"/>
                  <a:pt x="778" y="423"/>
                </a:cubicBezTo>
                <a:cubicBezTo>
                  <a:pt x="778" y="438"/>
                  <a:pt x="773" y="450"/>
                  <a:pt x="763" y="458"/>
                </a:cubicBezTo>
                <a:cubicBezTo>
                  <a:pt x="754" y="466"/>
                  <a:pt x="743" y="470"/>
                  <a:pt x="728" y="471"/>
                </a:cubicBezTo>
                <a:lnTo>
                  <a:pt x="728" y="492"/>
                </a:lnTo>
                <a:lnTo>
                  <a:pt x="718" y="492"/>
                </a:lnTo>
                <a:lnTo>
                  <a:pt x="718" y="471"/>
                </a:lnTo>
                <a:cubicBezTo>
                  <a:pt x="702" y="470"/>
                  <a:pt x="690" y="465"/>
                  <a:pt x="682" y="458"/>
                </a:cubicBezTo>
                <a:cubicBezTo>
                  <a:pt x="673" y="450"/>
                  <a:pt x="669" y="438"/>
                  <a:pt x="669" y="423"/>
                </a:cubicBezTo>
                <a:lnTo>
                  <a:pt x="669" y="419"/>
                </a:ln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tIns="45720" bIns="4572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>
                <a:latin typeface="等线"/>
                <a:ea typeface="等线"/>
                <a:cs typeface="等线"/>
                <a:sym typeface="等线"/>
              </a:defRPr>
            </a:pPr>
            <a:endParaRPr kumimoji="0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9" name="íşlíḍê">
            <a:extLst>
              <a:ext uri="{FF2B5EF4-FFF2-40B4-BE49-F238E27FC236}">
                <a16:creationId xmlns:a16="http://schemas.microsoft.com/office/drawing/2014/main" xmlns="" id="{FC748C4B-CF8E-4CF5-8F91-9F0369D8C5DE}"/>
              </a:ext>
            </a:extLst>
          </p:cNvPr>
          <p:cNvSpPr txBox="1"/>
          <p:nvPr/>
        </p:nvSpPr>
        <p:spPr bwMode="auto">
          <a:xfrm>
            <a:off x="3212480" y="2910099"/>
            <a:ext cx="930160" cy="41288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zh-CN" altLang="en-US" sz="2000" dirty="0">
                <a:gradFill>
                  <a:gsLst>
                    <a:gs pos="100000">
                      <a:srgbClr val="25F4EE"/>
                    </a:gs>
                    <a:gs pos="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rPr>
              <a:t>关键词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170" name="íşlíḍê">
            <a:extLst>
              <a:ext uri="{FF2B5EF4-FFF2-40B4-BE49-F238E27FC236}">
                <a16:creationId xmlns:a16="http://schemas.microsoft.com/office/drawing/2014/main" xmlns="" id="{79088BFC-38D1-45A1-AD66-0CF715CC66AE}"/>
              </a:ext>
            </a:extLst>
          </p:cNvPr>
          <p:cNvSpPr txBox="1"/>
          <p:nvPr/>
        </p:nvSpPr>
        <p:spPr bwMode="auto">
          <a:xfrm>
            <a:off x="1129791" y="3938352"/>
            <a:ext cx="930160" cy="412880"/>
          </a:xfrm>
          <a:prstGeom prst="rect">
            <a:avLst/>
          </a:prstGeom>
          <a:noFill/>
          <a:ln>
            <a:noFill/>
          </a:ln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zh-CN" altLang="en-US" sz="2000" dirty="0">
                <a:gradFill>
                  <a:gsLst>
                    <a:gs pos="100000">
                      <a:srgbClr val="25F4EE"/>
                    </a:gs>
                    <a:gs pos="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rPr>
              <a:t>关键词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171" name="íşlíḍê">
            <a:extLst>
              <a:ext uri="{FF2B5EF4-FFF2-40B4-BE49-F238E27FC236}">
                <a16:creationId xmlns:a16="http://schemas.microsoft.com/office/drawing/2014/main" xmlns="" id="{C8D6425F-FF91-4463-888D-C64BDF246FBF}"/>
              </a:ext>
            </a:extLst>
          </p:cNvPr>
          <p:cNvSpPr txBox="1"/>
          <p:nvPr/>
        </p:nvSpPr>
        <p:spPr bwMode="auto">
          <a:xfrm>
            <a:off x="2928957" y="4679065"/>
            <a:ext cx="930160" cy="412880"/>
          </a:xfrm>
          <a:prstGeom prst="rect">
            <a:avLst/>
          </a:prstGeom>
          <a:noFill/>
          <a:ln>
            <a:noFill/>
          </a:ln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zh-CN" altLang="en-US" sz="2000" dirty="0">
                <a:gradFill>
                  <a:gsLst>
                    <a:gs pos="100000">
                      <a:srgbClr val="25F4EE"/>
                    </a:gs>
                    <a:gs pos="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rPr>
              <a:t>关键词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173" name="íşlíḍê">
            <a:extLst>
              <a:ext uri="{FF2B5EF4-FFF2-40B4-BE49-F238E27FC236}">
                <a16:creationId xmlns:a16="http://schemas.microsoft.com/office/drawing/2014/main" xmlns="" id="{9D2DBCB6-2145-4E1D-BD6E-B2F402C43BDF}"/>
              </a:ext>
            </a:extLst>
          </p:cNvPr>
          <p:cNvSpPr txBox="1"/>
          <p:nvPr/>
        </p:nvSpPr>
        <p:spPr bwMode="auto">
          <a:xfrm>
            <a:off x="8530986" y="4679065"/>
            <a:ext cx="930160" cy="412880"/>
          </a:xfrm>
          <a:prstGeom prst="rect">
            <a:avLst/>
          </a:prstGeom>
          <a:noFill/>
          <a:ln>
            <a:noFill/>
          </a:ln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just">
              <a:spcAft>
                <a:spcPts val="0"/>
              </a:spcAft>
            </a:pPr>
            <a:r>
              <a:rPr lang="zh-CN" altLang="en-US" sz="2000" dirty="0">
                <a:gradFill>
                  <a:gsLst>
                    <a:gs pos="100000">
                      <a:srgbClr val="25F4EE"/>
                    </a:gs>
                    <a:gs pos="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rPr>
              <a:t>关键词</a:t>
            </a:r>
            <a:endParaRPr lang="zh-CN" altLang="zh-CN" sz="2000" dirty="0">
              <a:gradFill>
                <a:gsLst>
                  <a:gs pos="100000">
                    <a:srgbClr val="25F4EE"/>
                  </a:gs>
                  <a:gs pos="0">
                    <a:schemeClr val="bg1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174" name="íşlíḍê">
            <a:extLst>
              <a:ext uri="{FF2B5EF4-FFF2-40B4-BE49-F238E27FC236}">
                <a16:creationId xmlns:a16="http://schemas.microsoft.com/office/drawing/2014/main" xmlns="" id="{745DDEA7-C33B-4397-9DAB-C948B49AE562}"/>
              </a:ext>
            </a:extLst>
          </p:cNvPr>
          <p:cNvSpPr txBox="1"/>
          <p:nvPr/>
        </p:nvSpPr>
        <p:spPr bwMode="auto">
          <a:xfrm>
            <a:off x="10325024" y="3938352"/>
            <a:ext cx="930160" cy="412880"/>
          </a:xfrm>
          <a:prstGeom prst="rect">
            <a:avLst/>
          </a:prstGeom>
          <a:noFill/>
          <a:ln>
            <a:noFill/>
          </a:ln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zh-CN" altLang="en-US" sz="2000" dirty="0">
                <a:gradFill>
                  <a:gsLst>
                    <a:gs pos="100000">
                      <a:srgbClr val="25F4EE"/>
                    </a:gs>
                    <a:gs pos="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rPr>
              <a:t>关键词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175" name="íşlíḍê">
            <a:extLst>
              <a:ext uri="{FF2B5EF4-FFF2-40B4-BE49-F238E27FC236}">
                <a16:creationId xmlns:a16="http://schemas.microsoft.com/office/drawing/2014/main" xmlns="" id="{780CD133-3CB2-479F-94F3-26FB7D936146}"/>
              </a:ext>
            </a:extLst>
          </p:cNvPr>
          <p:cNvSpPr txBox="1"/>
          <p:nvPr/>
        </p:nvSpPr>
        <p:spPr bwMode="auto">
          <a:xfrm>
            <a:off x="8174883" y="2910099"/>
            <a:ext cx="930160" cy="412880"/>
          </a:xfrm>
          <a:prstGeom prst="rect">
            <a:avLst/>
          </a:prstGeom>
          <a:noFill/>
          <a:ln>
            <a:noFill/>
          </a:ln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just">
              <a:spcAft>
                <a:spcPts val="0"/>
              </a:spcAft>
            </a:pPr>
            <a:r>
              <a:rPr lang="zh-CN" altLang="en-US" sz="2000" dirty="0">
                <a:gradFill>
                  <a:gsLst>
                    <a:gs pos="100000">
                      <a:srgbClr val="25F4EE"/>
                    </a:gs>
                    <a:gs pos="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rPr>
              <a:t>关键词</a:t>
            </a:r>
            <a:endParaRPr lang="zh-CN" altLang="zh-CN" sz="2000" dirty="0">
              <a:gradFill>
                <a:gsLst>
                  <a:gs pos="100000">
                    <a:srgbClr val="25F4EE"/>
                  </a:gs>
                  <a:gs pos="0">
                    <a:schemeClr val="bg1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176" name="íşlíḍê">
            <a:extLst>
              <a:ext uri="{FF2B5EF4-FFF2-40B4-BE49-F238E27FC236}">
                <a16:creationId xmlns:a16="http://schemas.microsoft.com/office/drawing/2014/main" xmlns="" id="{3F0A567A-7A08-4FD3-9578-CF2567F31203}"/>
              </a:ext>
            </a:extLst>
          </p:cNvPr>
          <p:cNvSpPr txBox="1"/>
          <p:nvPr/>
        </p:nvSpPr>
        <p:spPr bwMode="auto">
          <a:xfrm>
            <a:off x="5652522" y="3335799"/>
            <a:ext cx="930160" cy="412880"/>
          </a:xfrm>
          <a:prstGeom prst="rect">
            <a:avLst/>
          </a:prstGeom>
          <a:noFill/>
          <a:ln>
            <a:noFill/>
          </a:ln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zh-CN" altLang="en-US" sz="2000" dirty="0">
                <a:gradFill>
                  <a:gsLst>
                    <a:gs pos="100000">
                      <a:srgbClr val="25F4EE"/>
                    </a:gs>
                    <a:gs pos="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rPr>
              <a:t>关键词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178" name="Shape 911">
            <a:extLst>
              <a:ext uri="{FF2B5EF4-FFF2-40B4-BE49-F238E27FC236}">
                <a16:creationId xmlns:a16="http://schemas.microsoft.com/office/drawing/2014/main" xmlns="" id="{0501FB6C-C3D6-4146-86C2-669BDD7F0F16}"/>
              </a:ext>
            </a:extLst>
          </p:cNvPr>
          <p:cNvSpPr/>
          <p:nvPr/>
        </p:nvSpPr>
        <p:spPr>
          <a:xfrm>
            <a:off x="1395426" y="3484840"/>
            <a:ext cx="376130" cy="429935"/>
          </a:xfrm>
          <a:custGeom>
            <a:avLst/>
            <a:gdLst>
              <a:gd name="T0" fmla="*/ 4317 w 5614"/>
              <a:gd name="T1" fmla="*/ 2918 h 6426"/>
              <a:gd name="T2" fmla="*/ 4317 w 5614"/>
              <a:gd name="T3" fmla="*/ 2485 h 6426"/>
              <a:gd name="T4" fmla="*/ 4501 w 5614"/>
              <a:gd name="T5" fmla="*/ 1390 h 6426"/>
              <a:gd name="T6" fmla="*/ 4693 w 5614"/>
              <a:gd name="T7" fmla="*/ 342 h 6426"/>
              <a:gd name="T8" fmla="*/ 4734 w 5614"/>
              <a:gd name="T9" fmla="*/ 205 h 6426"/>
              <a:gd name="T10" fmla="*/ 3840 w 5614"/>
              <a:gd name="T11" fmla="*/ 0 h 6426"/>
              <a:gd name="T12" fmla="*/ 3809 w 5614"/>
              <a:gd name="T13" fmla="*/ 128 h 6426"/>
              <a:gd name="T14" fmla="*/ 3617 w 5614"/>
              <a:gd name="T15" fmla="*/ 498 h 6426"/>
              <a:gd name="T16" fmla="*/ 2808 w 5614"/>
              <a:gd name="T17" fmla="*/ 869 h 6426"/>
              <a:gd name="T18" fmla="*/ 1806 w 5614"/>
              <a:gd name="T19" fmla="*/ 128 h 6426"/>
              <a:gd name="T20" fmla="*/ 1775 w 5614"/>
              <a:gd name="T21" fmla="*/ 0 h 6426"/>
              <a:gd name="T22" fmla="*/ 881 w 5614"/>
              <a:gd name="T23" fmla="*/ 206 h 6426"/>
              <a:gd name="T24" fmla="*/ 922 w 5614"/>
              <a:gd name="T25" fmla="*/ 342 h 6426"/>
              <a:gd name="T26" fmla="*/ 1115 w 5614"/>
              <a:gd name="T27" fmla="*/ 1390 h 6426"/>
              <a:gd name="T28" fmla="*/ 1298 w 5614"/>
              <a:gd name="T29" fmla="*/ 2485 h 6426"/>
              <a:gd name="T30" fmla="*/ 1298 w 5614"/>
              <a:gd name="T31" fmla="*/ 2916 h 6426"/>
              <a:gd name="T32" fmla="*/ 0 w 5614"/>
              <a:gd name="T33" fmla="*/ 5843 h 6426"/>
              <a:gd name="T34" fmla="*/ 76 w 5614"/>
              <a:gd name="T35" fmla="*/ 5908 h 6426"/>
              <a:gd name="T36" fmla="*/ 2807 w 5614"/>
              <a:gd name="T37" fmla="*/ 6426 h 6426"/>
              <a:gd name="T38" fmla="*/ 5538 w 5614"/>
              <a:gd name="T39" fmla="*/ 5908 h 6426"/>
              <a:gd name="T40" fmla="*/ 5614 w 5614"/>
              <a:gd name="T41" fmla="*/ 5843 h 6426"/>
              <a:gd name="T42" fmla="*/ 4317 w 5614"/>
              <a:gd name="T43" fmla="*/ 2918 h 6426"/>
              <a:gd name="T44" fmla="*/ 1565 w 5614"/>
              <a:gd name="T45" fmla="*/ 2811 h 6426"/>
              <a:gd name="T46" fmla="*/ 1565 w 5614"/>
              <a:gd name="T47" fmla="*/ 2622 h 6426"/>
              <a:gd name="T48" fmla="*/ 4050 w 5614"/>
              <a:gd name="T49" fmla="*/ 2622 h 6426"/>
              <a:gd name="T50" fmla="*/ 4050 w 5614"/>
              <a:gd name="T51" fmla="*/ 2811 h 6426"/>
              <a:gd name="T52" fmla="*/ 1565 w 5614"/>
              <a:gd name="T53" fmla="*/ 2811 h 6426"/>
              <a:gd name="T54" fmla="*/ 1589 w 5614"/>
              <a:gd name="T55" fmla="*/ 316 h 6426"/>
              <a:gd name="T56" fmla="*/ 1789 w 5614"/>
              <a:gd name="T57" fmla="*/ 664 h 6426"/>
              <a:gd name="T58" fmla="*/ 2808 w 5614"/>
              <a:gd name="T59" fmla="*/ 1136 h 6426"/>
              <a:gd name="T60" fmla="*/ 3826 w 5614"/>
              <a:gd name="T61" fmla="*/ 664 h 6426"/>
              <a:gd name="T62" fmla="*/ 4026 w 5614"/>
              <a:gd name="T63" fmla="*/ 316 h 6426"/>
              <a:gd name="T64" fmla="*/ 4399 w 5614"/>
              <a:gd name="T65" fmla="*/ 402 h 6426"/>
              <a:gd name="T66" fmla="*/ 4234 w 5614"/>
              <a:gd name="T67" fmla="*/ 1402 h 6426"/>
              <a:gd name="T68" fmla="*/ 4081 w 5614"/>
              <a:gd name="T69" fmla="*/ 2355 h 6426"/>
              <a:gd name="T70" fmla="*/ 1534 w 5614"/>
              <a:gd name="T71" fmla="*/ 2355 h 6426"/>
              <a:gd name="T72" fmla="*/ 1381 w 5614"/>
              <a:gd name="T73" fmla="*/ 1402 h 6426"/>
              <a:gd name="T74" fmla="*/ 1216 w 5614"/>
              <a:gd name="T75" fmla="*/ 402 h 6426"/>
              <a:gd name="T76" fmla="*/ 1589 w 5614"/>
              <a:gd name="T77" fmla="*/ 316 h 6426"/>
              <a:gd name="T78" fmla="*/ 4837 w 5614"/>
              <a:gd name="T79" fmla="*/ 5931 h 6426"/>
              <a:gd name="T80" fmla="*/ 2807 w 5614"/>
              <a:gd name="T81" fmla="*/ 6160 h 6426"/>
              <a:gd name="T82" fmla="*/ 777 w 5614"/>
              <a:gd name="T83" fmla="*/ 5931 h 6426"/>
              <a:gd name="T84" fmla="*/ 331 w 5614"/>
              <a:gd name="T85" fmla="*/ 5756 h 6426"/>
              <a:gd name="T86" fmla="*/ 1519 w 5614"/>
              <a:gd name="T87" fmla="*/ 3078 h 6426"/>
              <a:gd name="T88" fmla="*/ 2013 w 5614"/>
              <a:gd name="T89" fmla="*/ 3078 h 6426"/>
              <a:gd name="T90" fmla="*/ 1751 w 5614"/>
              <a:gd name="T91" fmla="*/ 4240 h 6426"/>
              <a:gd name="T92" fmla="*/ 2012 w 5614"/>
              <a:gd name="T93" fmla="*/ 4299 h 6426"/>
              <a:gd name="T94" fmla="*/ 2287 w 5614"/>
              <a:gd name="T95" fmla="*/ 3078 h 6426"/>
              <a:gd name="T96" fmla="*/ 3316 w 5614"/>
              <a:gd name="T97" fmla="*/ 3078 h 6426"/>
              <a:gd name="T98" fmla="*/ 3591 w 5614"/>
              <a:gd name="T99" fmla="*/ 4299 h 6426"/>
              <a:gd name="T100" fmla="*/ 3851 w 5614"/>
              <a:gd name="T101" fmla="*/ 4240 h 6426"/>
              <a:gd name="T102" fmla="*/ 3589 w 5614"/>
              <a:gd name="T103" fmla="*/ 3078 h 6426"/>
              <a:gd name="T104" fmla="*/ 4096 w 5614"/>
              <a:gd name="T105" fmla="*/ 3078 h 6426"/>
              <a:gd name="T106" fmla="*/ 5283 w 5614"/>
              <a:gd name="T107" fmla="*/ 5756 h 6426"/>
              <a:gd name="T108" fmla="*/ 4837 w 5614"/>
              <a:gd name="T109" fmla="*/ 5931 h 6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614" h="6426">
                <a:moveTo>
                  <a:pt x="4317" y="2918"/>
                </a:moveTo>
                <a:lnTo>
                  <a:pt x="4317" y="2485"/>
                </a:lnTo>
                <a:cubicBezTo>
                  <a:pt x="4379" y="2334"/>
                  <a:pt x="4523" y="1926"/>
                  <a:pt x="4501" y="1390"/>
                </a:cubicBezTo>
                <a:cubicBezTo>
                  <a:pt x="4486" y="1045"/>
                  <a:pt x="4691" y="349"/>
                  <a:pt x="4693" y="342"/>
                </a:cubicBezTo>
                <a:lnTo>
                  <a:pt x="4734" y="205"/>
                </a:lnTo>
                <a:lnTo>
                  <a:pt x="3840" y="0"/>
                </a:lnTo>
                <a:lnTo>
                  <a:pt x="3809" y="128"/>
                </a:lnTo>
                <a:cubicBezTo>
                  <a:pt x="3809" y="130"/>
                  <a:pt x="3761" y="316"/>
                  <a:pt x="3617" y="498"/>
                </a:cubicBezTo>
                <a:cubicBezTo>
                  <a:pt x="3422" y="745"/>
                  <a:pt x="3150" y="869"/>
                  <a:pt x="2808" y="869"/>
                </a:cubicBezTo>
                <a:cubicBezTo>
                  <a:pt x="2000" y="869"/>
                  <a:pt x="1814" y="158"/>
                  <a:pt x="1806" y="128"/>
                </a:cubicBezTo>
                <a:lnTo>
                  <a:pt x="1775" y="0"/>
                </a:lnTo>
                <a:lnTo>
                  <a:pt x="881" y="206"/>
                </a:lnTo>
                <a:lnTo>
                  <a:pt x="922" y="342"/>
                </a:lnTo>
                <a:cubicBezTo>
                  <a:pt x="924" y="349"/>
                  <a:pt x="1129" y="1045"/>
                  <a:pt x="1115" y="1390"/>
                </a:cubicBezTo>
                <a:cubicBezTo>
                  <a:pt x="1092" y="1926"/>
                  <a:pt x="1236" y="2335"/>
                  <a:pt x="1298" y="2485"/>
                </a:cubicBezTo>
                <a:lnTo>
                  <a:pt x="1298" y="2916"/>
                </a:lnTo>
                <a:lnTo>
                  <a:pt x="0" y="5843"/>
                </a:lnTo>
                <a:lnTo>
                  <a:pt x="76" y="5908"/>
                </a:lnTo>
                <a:cubicBezTo>
                  <a:pt x="101" y="5929"/>
                  <a:pt x="707" y="6426"/>
                  <a:pt x="2807" y="6426"/>
                </a:cubicBezTo>
                <a:cubicBezTo>
                  <a:pt x="4907" y="6426"/>
                  <a:pt x="5513" y="5929"/>
                  <a:pt x="5538" y="5908"/>
                </a:cubicBezTo>
                <a:lnTo>
                  <a:pt x="5614" y="5843"/>
                </a:lnTo>
                <a:lnTo>
                  <a:pt x="4317" y="2918"/>
                </a:lnTo>
                <a:close/>
                <a:moveTo>
                  <a:pt x="1565" y="2811"/>
                </a:moveTo>
                <a:lnTo>
                  <a:pt x="1565" y="2622"/>
                </a:lnTo>
                <a:lnTo>
                  <a:pt x="4050" y="2622"/>
                </a:lnTo>
                <a:lnTo>
                  <a:pt x="4050" y="2811"/>
                </a:lnTo>
                <a:lnTo>
                  <a:pt x="1565" y="2811"/>
                </a:lnTo>
                <a:close/>
                <a:moveTo>
                  <a:pt x="1589" y="316"/>
                </a:moveTo>
                <a:cubicBezTo>
                  <a:pt x="1625" y="407"/>
                  <a:pt x="1688" y="536"/>
                  <a:pt x="1789" y="664"/>
                </a:cubicBezTo>
                <a:cubicBezTo>
                  <a:pt x="1960" y="879"/>
                  <a:pt x="2275" y="1136"/>
                  <a:pt x="2808" y="1136"/>
                </a:cubicBezTo>
                <a:cubicBezTo>
                  <a:pt x="3340" y="1136"/>
                  <a:pt x="3655" y="879"/>
                  <a:pt x="3826" y="664"/>
                </a:cubicBezTo>
                <a:cubicBezTo>
                  <a:pt x="3927" y="536"/>
                  <a:pt x="3990" y="407"/>
                  <a:pt x="4026" y="316"/>
                </a:cubicBezTo>
                <a:lnTo>
                  <a:pt x="4399" y="402"/>
                </a:lnTo>
                <a:cubicBezTo>
                  <a:pt x="4337" y="635"/>
                  <a:pt x="4222" y="1110"/>
                  <a:pt x="4234" y="1402"/>
                </a:cubicBezTo>
                <a:cubicBezTo>
                  <a:pt x="4253" y="1853"/>
                  <a:pt x="4139" y="2208"/>
                  <a:pt x="4081" y="2355"/>
                </a:cubicBezTo>
                <a:lnTo>
                  <a:pt x="1534" y="2355"/>
                </a:lnTo>
                <a:cubicBezTo>
                  <a:pt x="1476" y="2209"/>
                  <a:pt x="1362" y="1856"/>
                  <a:pt x="1381" y="1402"/>
                </a:cubicBezTo>
                <a:cubicBezTo>
                  <a:pt x="1393" y="1110"/>
                  <a:pt x="1278" y="635"/>
                  <a:pt x="1216" y="402"/>
                </a:cubicBezTo>
                <a:lnTo>
                  <a:pt x="1589" y="316"/>
                </a:lnTo>
                <a:close/>
                <a:moveTo>
                  <a:pt x="4837" y="5931"/>
                </a:moveTo>
                <a:cubicBezTo>
                  <a:pt x="4192" y="6120"/>
                  <a:pt x="3377" y="6160"/>
                  <a:pt x="2807" y="6160"/>
                </a:cubicBezTo>
                <a:cubicBezTo>
                  <a:pt x="2237" y="6160"/>
                  <a:pt x="1422" y="6120"/>
                  <a:pt x="777" y="5931"/>
                </a:cubicBezTo>
                <a:cubicBezTo>
                  <a:pt x="553" y="5866"/>
                  <a:pt x="411" y="5800"/>
                  <a:pt x="331" y="5756"/>
                </a:cubicBezTo>
                <a:lnTo>
                  <a:pt x="1519" y="3078"/>
                </a:lnTo>
                <a:lnTo>
                  <a:pt x="2013" y="3078"/>
                </a:lnTo>
                <a:lnTo>
                  <a:pt x="1751" y="4240"/>
                </a:lnTo>
                <a:lnTo>
                  <a:pt x="2012" y="4299"/>
                </a:lnTo>
                <a:lnTo>
                  <a:pt x="2287" y="3078"/>
                </a:lnTo>
                <a:lnTo>
                  <a:pt x="3316" y="3078"/>
                </a:lnTo>
                <a:lnTo>
                  <a:pt x="3591" y="4299"/>
                </a:lnTo>
                <a:lnTo>
                  <a:pt x="3851" y="4240"/>
                </a:lnTo>
                <a:lnTo>
                  <a:pt x="3589" y="3078"/>
                </a:lnTo>
                <a:lnTo>
                  <a:pt x="4096" y="3078"/>
                </a:lnTo>
                <a:lnTo>
                  <a:pt x="5283" y="5756"/>
                </a:lnTo>
                <a:cubicBezTo>
                  <a:pt x="5204" y="5800"/>
                  <a:pt x="5062" y="5866"/>
                  <a:pt x="4837" y="593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tIns="45720" bIns="4572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>
                <a:latin typeface="等线"/>
                <a:ea typeface="等线"/>
                <a:cs typeface="等线"/>
                <a:sym typeface="等线"/>
              </a:defRPr>
            </a:pPr>
            <a:endParaRPr kumimoji="0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0" name="two-cogwheels-settings-interface-symbol_49825">
            <a:extLst>
              <a:ext uri="{FF2B5EF4-FFF2-40B4-BE49-F238E27FC236}">
                <a16:creationId xmlns:a16="http://schemas.microsoft.com/office/drawing/2014/main" xmlns="" id="{647E1EB0-F23E-4501-AE51-71223FD0F956}"/>
              </a:ext>
            </a:extLst>
          </p:cNvPr>
          <p:cNvSpPr>
            <a:spLocks noChangeAspect="1"/>
          </p:cNvSpPr>
          <p:nvPr/>
        </p:nvSpPr>
        <p:spPr bwMode="auto">
          <a:xfrm>
            <a:off x="10516197" y="3443960"/>
            <a:ext cx="497564" cy="499477"/>
          </a:xfrm>
          <a:custGeom>
            <a:avLst/>
            <a:gdLst>
              <a:gd name="connsiteX0" fmla="*/ 209697 w 605945"/>
              <a:gd name="connsiteY0" fmla="*/ 265254 h 608274"/>
              <a:gd name="connsiteX1" fmla="*/ 75740 w 605945"/>
              <a:gd name="connsiteY1" fmla="*/ 398907 h 608274"/>
              <a:gd name="connsiteX2" fmla="*/ 209697 w 605945"/>
              <a:gd name="connsiteY2" fmla="*/ 532559 h 608274"/>
              <a:gd name="connsiteX3" fmla="*/ 343560 w 605945"/>
              <a:gd name="connsiteY3" fmla="*/ 398907 h 608274"/>
              <a:gd name="connsiteX4" fmla="*/ 209697 w 605945"/>
              <a:gd name="connsiteY4" fmla="*/ 265254 h 608274"/>
              <a:gd name="connsiteX5" fmla="*/ 176537 w 605945"/>
              <a:gd name="connsiteY5" fmla="*/ 189539 h 608274"/>
              <a:gd name="connsiteX6" fmla="*/ 242762 w 605945"/>
              <a:gd name="connsiteY6" fmla="*/ 189539 h 608274"/>
              <a:gd name="connsiteX7" fmla="*/ 242762 w 605945"/>
              <a:gd name="connsiteY7" fmla="*/ 220860 h 608274"/>
              <a:gd name="connsiteX8" fmla="*/ 312285 w 605945"/>
              <a:gd name="connsiteY8" fmla="*/ 249641 h 608274"/>
              <a:gd name="connsiteX9" fmla="*/ 334517 w 605945"/>
              <a:gd name="connsiteY9" fmla="*/ 227538 h 608274"/>
              <a:gd name="connsiteX10" fmla="*/ 381336 w 605945"/>
              <a:gd name="connsiteY10" fmla="*/ 274283 h 608274"/>
              <a:gd name="connsiteX11" fmla="*/ 359104 w 605945"/>
              <a:gd name="connsiteY11" fmla="*/ 296386 h 608274"/>
              <a:gd name="connsiteX12" fmla="*/ 387930 w 605945"/>
              <a:gd name="connsiteY12" fmla="*/ 365893 h 608274"/>
              <a:gd name="connsiteX13" fmla="*/ 419300 w 605945"/>
              <a:gd name="connsiteY13" fmla="*/ 365893 h 608274"/>
              <a:gd name="connsiteX14" fmla="*/ 419300 w 605945"/>
              <a:gd name="connsiteY14" fmla="*/ 431920 h 608274"/>
              <a:gd name="connsiteX15" fmla="*/ 387930 w 605945"/>
              <a:gd name="connsiteY15" fmla="*/ 431920 h 608274"/>
              <a:gd name="connsiteX16" fmla="*/ 359104 w 605945"/>
              <a:gd name="connsiteY16" fmla="*/ 501427 h 608274"/>
              <a:gd name="connsiteX17" fmla="*/ 381336 w 605945"/>
              <a:gd name="connsiteY17" fmla="*/ 523530 h 608274"/>
              <a:gd name="connsiteX18" fmla="*/ 334517 w 605945"/>
              <a:gd name="connsiteY18" fmla="*/ 570276 h 608274"/>
              <a:gd name="connsiteX19" fmla="*/ 312285 w 605945"/>
              <a:gd name="connsiteY19" fmla="*/ 548173 h 608274"/>
              <a:gd name="connsiteX20" fmla="*/ 242762 w 605945"/>
              <a:gd name="connsiteY20" fmla="*/ 576860 h 608274"/>
              <a:gd name="connsiteX21" fmla="*/ 242762 w 605945"/>
              <a:gd name="connsiteY21" fmla="*/ 608274 h 608274"/>
              <a:gd name="connsiteX22" fmla="*/ 176537 w 605945"/>
              <a:gd name="connsiteY22" fmla="*/ 608274 h 608274"/>
              <a:gd name="connsiteX23" fmla="*/ 176537 w 605945"/>
              <a:gd name="connsiteY23" fmla="*/ 576860 h 608274"/>
              <a:gd name="connsiteX24" fmla="*/ 107015 w 605945"/>
              <a:gd name="connsiteY24" fmla="*/ 548173 h 608274"/>
              <a:gd name="connsiteX25" fmla="*/ 84783 w 605945"/>
              <a:gd name="connsiteY25" fmla="*/ 570276 h 608274"/>
              <a:gd name="connsiteX26" fmla="*/ 37964 w 605945"/>
              <a:gd name="connsiteY26" fmla="*/ 523530 h 608274"/>
              <a:gd name="connsiteX27" fmla="*/ 60196 w 605945"/>
              <a:gd name="connsiteY27" fmla="*/ 501427 h 608274"/>
              <a:gd name="connsiteX28" fmla="*/ 31370 w 605945"/>
              <a:gd name="connsiteY28" fmla="*/ 431920 h 608274"/>
              <a:gd name="connsiteX29" fmla="*/ 0 w 605945"/>
              <a:gd name="connsiteY29" fmla="*/ 431920 h 608274"/>
              <a:gd name="connsiteX30" fmla="*/ 0 w 605945"/>
              <a:gd name="connsiteY30" fmla="*/ 365893 h 608274"/>
              <a:gd name="connsiteX31" fmla="*/ 31370 w 605945"/>
              <a:gd name="connsiteY31" fmla="*/ 365893 h 608274"/>
              <a:gd name="connsiteX32" fmla="*/ 60196 w 605945"/>
              <a:gd name="connsiteY32" fmla="*/ 296386 h 608274"/>
              <a:gd name="connsiteX33" fmla="*/ 37964 w 605945"/>
              <a:gd name="connsiteY33" fmla="*/ 274283 h 608274"/>
              <a:gd name="connsiteX34" fmla="*/ 84783 w 605945"/>
              <a:gd name="connsiteY34" fmla="*/ 227538 h 608274"/>
              <a:gd name="connsiteX35" fmla="*/ 107015 w 605945"/>
              <a:gd name="connsiteY35" fmla="*/ 249641 h 608274"/>
              <a:gd name="connsiteX36" fmla="*/ 176537 w 605945"/>
              <a:gd name="connsiteY36" fmla="*/ 220860 h 608274"/>
              <a:gd name="connsiteX37" fmla="*/ 464003 w 605945"/>
              <a:gd name="connsiteY37" fmla="*/ 58889 h 608274"/>
              <a:gd name="connsiteX38" fmla="*/ 431507 w 605945"/>
              <a:gd name="connsiteY38" fmla="*/ 65568 h 608274"/>
              <a:gd name="connsiteX39" fmla="*/ 387710 w 605945"/>
              <a:gd name="connsiteY39" fmla="*/ 174221 h 608274"/>
              <a:gd name="connsiteX40" fmla="*/ 464097 w 605945"/>
              <a:gd name="connsiteY40" fmla="*/ 224549 h 608274"/>
              <a:gd name="connsiteX41" fmla="*/ 496498 w 605945"/>
              <a:gd name="connsiteY41" fmla="*/ 217964 h 608274"/>
              <a:gd name="connsiteX42" fmla="*/ 540295 w 605945"/>
              <a:gd name="connsiteY42" fmla="*/ 109217 h 608274"/>
              <a:gd name="connsiteX43" fmla="*/ 464003 w 605945"/>
              <a:gd name="connsiteY43" fmla="*/ 58889 h 608274"/>
              <a:gd name="connsiteX44" fmla="*/ 492448 w 605945"/>
              <a:gd name="connsiteY44" fmla="*/ 0 h 608274"/>
              <a:gd name="connsiteX45" fmla="*/ 541708 w 605945"/>
              <a:gd name="connsiteY45" fmla="*/ 19755 h 608274"/>
              <a:gd name="connsiteX46" fmla="*/ 533702 w 605945"/>
              <a:gd name="connsiteY46" fmla="*/ 39698 h 608274"/>
              <a:gd name="connsiteX47" fmla="*/ 564785 w 605945"/>
              <a:gd name="connsiteY47" fmla="*/ 69989 h 608274"/>
              <a:gd name="connsiteX48" fmla="*/ 584470 w 605945"/>
              <a:gd name="connsiteY48" fmla="*/ 61617 h 608274"/>
              <a:gd name="connsiteX49" fmla="*/ 605286 w 605945"/>
              <a:gd name="connsiteY49" fmla="*/ 110346 h 608274"/>
              <a:gd name="connsiteX50" fmla="*/ 585600 w 605945"/>
              <a:gd name="connsiteY50" fmla="*/ 118813 h 608274"/>
              <a:gd name="connsiteX51" fmla="*/ 586071 w 605945"/>
              <a:gd name="connsiteY51" fmla="*/ 162180 h 608274"/>
              <a:gd name="connsiteX52" fmla="*/ 605945 w 605945"/>
              <a:gd name="connsiteY52" fmla="*/ 170176 h 608274"/>
              <a:gd name="connsiteX53" fmla="*/ 586165 w 605945"/>
              <a:gd name="connsiteY53" fmla="*/ 219375 h 608274"/>
              <a:gd name="connsiteX54" fmla="*/ 566197 w 605945"/>
              <a:gd name="connsiteY54" fmla="*/ 211379 h 608274"/>
              <a:gd name="connsiteX55" fmla="*/ 535869 w 605945"/>
              <a:gd name="connsiteY55" fmla="*/ 242329 h 608274"/>
              <a:gd name="connsiteX56" fmla="*/ 544251 w 605945"/>
              <a:gd name="connsiteY56" fmla="*/ 262084 h 608274"/>
              <a:gd name="connsiteX57" fmla="*/ 495367 w 605945"/>
              <a:gd name="connsiteY57" fmla="*/ 282874 h 608274"/>
              <a:gd name="connsiteX58" fmla="*/ 486985 w 605945"/>
              <a:gd name="connsiteY58" fmla="*/ 263119 h 608274"/>
              <a:gd name="connsiteX59" fmla="*/ 443564 w 605945"/>
              <a:gd name="connsiteY59" fmla="*/ 263589 h 608274"/>
              <a:gd name="connsiteX60" fmla="*/ 435558 w 605945"/>
              <a:gd name="connsiteY60" fmla="*/ 283532 h 608274"/>
              <a:gd name="connsiteX61" fmla="*/ 386297 w 605945"/>
              <a:gd name="connsiteY61" fmla="*/ 263683 h 608274"/>
              <a:gd name="connsiteX62" fmla="*/ 394303 w 605945"/>
              <a:gd name="connsiteY62" fmla="*/ 243834 h 608274"/>
              <a:gd name="connsiteX63" fmla="*/ 363315 w 605945"/>
              <a:gd name="connsiteY63" fmla="*/ 213449 h 608274"/>
              <a:gd name="connsiteX64" fmla="*/ 343535 w 605945"/>
              <a:gd name="connsiteY64" fmla="*/ 221915 h 608274"/>
              <a:gd name="connsiteX65" fmla="*/ 322719 w 605945"/>
              <a:gd name="connsiteY65" fmla="*/ 173092 h 608274"/>
              <a:gd name="connsiteX66" fmla="*/ 342405 w 605945"/>
              <a:gd name="connsiteY66" fmla="*/ 164720 h 608274"/>
              <a:gd name="connsiteX67" fmla="*/ 342028 w 605945"/>
              <a:gd name="connsiteY67" fmla="*/ 121353 h 608274"/>
              <a:gd name="connsiteX68" fmla="*/ 322060 w 605945"/>
              <a:gd name="connsiteY68" fmla="*/ 113356 h 608274"/>
              <a:gd name="connsiteX69" fmla="*/ 341934 w 605945"/>
              <a:gd name="connsiteY69" fmla="*/ 64157 h 608274"/>
              <a:gd name="connsiteX70" fmla="*/ 361808 w 605945"/>
              <a:gd name="connsiteY70" fmla="*/ 72153 h 608274"/>
              <a:gd name="connsiteX71" fmla="*/ 392231 w 605945"/>
              <a:gd name="connsiteY71" fmla="*/ 41109 h 608274"/>
              <a:gd name="connsiteX72" fmla="*/ 383754 w 605945"/>
              <a:gd name="connsiteY72" fmla="*/ 21448 h 608274"/>
              <a:gd name="connsiteX73" fmla="*/ 432638 w 605945"/>
              <a:gd name="connsiteY73" fmla="*/ 659 h 608274"/>
              <a:gd name="connsiteX74" fmla="*/ 441021 w 605945"/>
              <a:gd name="connsiteY74" fmla="*/ 20320 h 608274"/>
              <a:gd name="connsiteX75" fmla="*/ 484442 w 605945"/>
              <a:gd name="connsiteY75" fmla="*/ 19849 h 608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605945" h="608274">
                <a:moveTo>
                  <a:pt x="209697" y="265254"/>
                </a:moveTo>
                <a:cubicBezTo>
                  <a:pt x="135747" y="265254"/>
                  <a:pt x="75740" y="325073"/>
                  <a:pt x="75740" y="398907"/>
                </a:cubicBezTo>
                <a:cubicBezTo>
                  <a:pt x="75740" y="472740"/>
                  <a:pt x="135747" y="532559"/>
                  <a:pt x="209697" y="532559"/>
                </a:cubicBezTo>
                <a:cubicBezTo>
                  <a:pt x="283553" y="532559"/>
                  <a:pt x="343560" y="472740"/>
                  <a:pt x="343560" y="398907"/>
                </a:cubicBezTo>
                <a:cubicBezTo>
                  <a:pt x="343560" y="325073"/>
                  <a:pt x="283553" y="265254"/>
                  <a:pt x="209697" y="265254"/>
                </a:cubicBezTo>
                <a:close/>
                <a:moveTo>
                  <a:pt x="176537" y="189539"/>
                </a:moveTo>
                <a:lnTo>
                  <a:pt x="242762" y="189539"/>
                </a:lnTo>
                <a:lnTo>
                  <a:pt x="242762" y="220860"/>
                </a:lnTo>
                <a:cubicBezTo>
                  <a:pt x="268197" y="225562"/>
                  <a:pt x="291748" y="235532"/>
                  <a:pt x="312285" y="249641"/>
                </a:cubicBezTo>
                <a:lnTo>
                  <a:pt x="334517" y="227538"/>
                </a:lnTo>
                <a:lnTo>
                  <a:pt x="381336" y="274283"/>
                </a:lnTo>
                <a:lnTo>
                  <a:pt x="359104" y="296386"/>
                </a:lnTo>
                <a:cubicBezTo>
                  <a:pt x="373235" y="316890"/>
                  <a:pt x="383220" y="340404"/>
                  <a:pt x="387930" y="365893"/>
                </a:cubicBezTo>
                <a:lnTo>
                  <a:pt x="419300" y="365893"/>
                </a:lnTo>
                <a:lnTo>
                  <a:pt x="419300" y="431920"/>
                </a:lnTo>
                <a:lnTo>
                  <a:pt x="387930" y="431920"/>
                </a:lnTo>
                <a:cubicBezTo>
                  <a:pt x="383220" y="457409"/>
                  <a:pt x="373235" y="480923"/>
                  <a:pt x="359104" y="501427"/>
                </a:cubicBezTo>
                <a:lnTo>
                  <a:pt x="381336" y="523530"/>
                </a:lnTo>
                <a:lnTo>
                  <a:pt x="334517" y="570276"/>
                </a:lnTo>
                <a:lnTo>
                  <a:pt x="312285" y="548173"/>
                </a:lnTo>
                <a:cubicBezTo>
                  <a:pt x="291748" y="562281"/>
                  <a:pt x="268197" y="572251"/>
                  <a:pt x="242762" y="576860"/>
                </a:cubicBezTo>
                <a:lnTo>
                  <a:pt x="242762" y="608274"/>
                </a:lnTo>
                <a:lnTo>
                  <a:pt x="176537" y="608274"/>
                </a:lnTo>
                <a:lnTo>
                  <a:pt x="176537" y="576860"/>
                </a:lnTo>
                <a:cubicBezTo>
                  <a:pt x="151102" y="572251"/>
                  <a:pt x="127552" y="562281"/>
                  <a:pt x="107015" y="548173"/>
                </a:cubicBezTo>
                <a:lnTo>
                  <a:pt x="84783" y="570276"/>
                </a:lnTo>
                <a:lnTo>
                  <a:pt x="37964" y="523530"/>
                </a:lnTo>
                <a:lnTo>
                  <a:pt x="60196" y="501427"/>
                </a:lnTo>
                <a:cubicBezTo>
                  <a:pt x="46065" y="480923"/>
                  <a:pt x="36080" y="457409"/>
                  <a:pt x="31370" y="431920"/>
                </a:cubicBezTo>
                <a:lnTo>
                  <a:pt x="0" y="431920"/>
                </a:lnTo>
                <a:lnTo>
                  <a:pt x="0" y="365893"/>
                </a:lnTo>
                <a:lnTo>
                  <a:pt x="31370" y="365893"/>
                </a:lnTo>
                <a:cubicBezTo>
                  <a:pt x="36080" y="340404"/>
                  <a:pt x="46065" y="316890"/>
                  <a:pt x="60196" y="296386"/>
                </a:cubicBezTo>
                <a:lnTo>
                  <a:pt x="37964" y="274283"/>
                </a:lnTo>
                <a:lnTo>
                  <a:pt x="84783" y="227538"/>
                </a:lnTo>
                <a:lnTo>
                  <a:pt x="107015" y="249641"/>
                </a:lnTo>
                <a:cubicBezTo>
                  <a:pt x="127552" y="235532"/>
                  <a:pt x="151102" y="225562"/>
                  <a:pt x="176537" y="220860"/>
                </a:cubicBezTo>
                <a:close/>
                <a:moveTo>
                  <a:pt x="464003" y="58889"/>
                </a:moveTo>
                <a:cubicBezTo>
                  <a:pt x="452794" y="58889"/>
                  <a:pt x="441868" y="61147"/>
                  <a:pt x="431507" y="65568"/>
                </a:cubicBezTo>
                <a:cubicBezTo>
                  <a:pt x="389405" y="83442"/>
                  <a:pt x="369814" y="132265"/>
                  <a:pt x="387710" y="174221"/>
                </a:cubicBezTo>
                <a:cubicBezTo>
                  <a:pt x="400802" y="204794"/>
                  <a:pt x="430754" y="224549"/>
                  <a:pt x="464097" y="224549"/>
                </a:cubicBezTo>
                <a:cubicBezTo>
                  <a:pt x="475211" y="224549"/>
                  <a:pt x="486137" y="222386"/>
                  <a:pt x="496498" y="217964"/>
                </a:cubicBezTo>
                <a:cubicBezTo>
                  <a:pt x="538600" y="199996"/>
                  <a:pt x="558191" y="151267"/>
                  <a:pt x="540295" y="109217"/>
                </a:cubicBezTo>
                <a:cubicBezTo>
                  <a:pt x="527203" y="78644"/>
                  <a:pt x="497251" y="58889"/>
                  <a:pt x="464003" y="58889"/>
                </a:cubicBezTo>
                <a:close/>
                <a:moveTo>
                  <a:pt x="492448" y="0"/>
                </a:moveTo>
                <a:lnTo>
                  <a:pt x="541708" y="19755"/>
                </a:lnTo>
                <a:lnTo>
                  <a:pt x="533702" y="39698"/>
                </a:lnTo>
                <a:cubicBezTo>
                  <a:pt x="545853" y="47883"/>
                  <a:pt x="556213" y="58042"/>
                  <a:pt x="564785" y="69989"/>
                </a:cubicBezTo>
                <a:lnTo>
                  <a:pt x="584470" y="61617"/>
                </a:lnTo>
                <a:lnTo>
                  <a:pt x="605286" y="110346"/>
                </a:lnTo>
                <a:lnTo>
                  <a:pt x="585600" y="118813"/>
                </a:lnTo>
                <a:cubicBezTo>
                  <a:pt x="588332" y="133206"/>
                  <a:pt x="588520" y="147693"/>
                  <a:pt x="586071" y="162180"/>
                </a:cubicBezTo>
                <a:lnTo>
                  <a:pt x="605945" y="170176"/>
                </a:lnTo>
                <a:lnTo>
                  <a:pt x="586165" y="219375"/>
                </a:lnTo>
                <a:lnTo>
                  <a:pt x="566197" y="211379"/>
                </a:lnTo>
                <a:cubicBezTo>
                  <a:pt x="558003" y="223514"/>
                  <a:pt x="547831" y="233862"/>
                  <a:pt x="535869" y="242329"/>
                </a:cubicBezTo>
                <a:lnTo>
                  <a:pt x="544251" y="262084"/>
                </a:lnTo>
                <a:lnTo>
                  <a:pt x="495367" y="282874"/>
                </a:lnTo>
                <a:lnTo>
                  <a:pt x="486985" y="263119"/>
                </a:lnTo>
                <a:cubicBezTo>
                  <a:pt x="472668" y="265847"/>
                  <a:pt x="457880" y="266035"/>
                  <a:pt x="443564" y="263589"/>
                </a:cubicBezTo>
                <a:lnTo>
                  <a:pt x="435558" y="283532"/>
                </a:lnTo>
                <a:lnTo>
                  <a:pt x="386297" y="263683"/>
                </a:lnTo>
                <a:lnTo>
                  <a:pt x="394303" y="243834"/>
                </a:lnTo>
                <a:cubicBezTo>
                  <a:pt x="382153" y="235650"/>
                  <a:pt x="371792" y="225396"/>
                  <a:pt x="363315" y="213449"/>
                </a:cubicBezTo>
                <a:lnTo>
                  <a:pt x="343535" y="221915"/>
                </a:lnTo>
                <a:lnTo>
                  <a:pt x="322719" y="173092"/>
                </a:lnTo>
                <a:lnTo>
                  <a:pt x="342405" y="164720"/>
                </a:lnTo>
                <a:cubicBezTo>
                  <a:pt x="339673" y="150327"/>
                  <a:pt x="339579" y="135746"/>
                  <a:pt x="342028" y="121353"/>
                </a:cubicBezTo>
                <a:lnTo>
                  <a:pt x="322060" y="113356"/>
                </a:lnTo>
                <a:lnTo>
                  <a:pt x="341934" y="64157"/>
                </a:lnTo>
                <a:lnTo>
                  <a:pt x="361808" y="72153"/>
                </a:lnTo>
                <a:cubicBezTo>
                  <a:pt x="370002" y="60018"/>
                  <a:pt x="380269" y="49576"/>
                  <a:pt x="392231" y="41109"/>
                </a:cubicBezTo>
                <a:lnTo>
                  <a:pt x="383754" y="21448"/>
                </a:lnTo>
                <a:lnTo>
                  <a:pt x="432638" y="659"/>
                </a:lnTo>
                <a:lnTo>
                  <a:pt x="441021" y="20320"/>
                </a:lnTo>
                <a:cubicBezTo>
                  <a:pt x="455337" y="17592"/>
                  <a:pt x="470125" y="17497"/>
                  <a:pt x="484442" y="198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xmlns="" id="{DC298BB9-E3EF-4C1D-B507-A45CAD48AB00}"/>
              </a:ext>
            </a:extLst>
          </p:cNvPr>
          <p:cNvSpPr txBox="1"/>
          <p:nvPr/>
        </p:nvSpPr>
        <p:spPr>
          <a:xfrm>
            <a:off x="487304" y="449913"/>
            <a:ext cx="34836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gradFill>
                  <a:gsLst>
                    <a:gs pos="100000">
                      <a:srgbClr val="FE2C55"/>
                    </a:gs>
                    <a:gs pos="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rPr>
              <a:t>输入你的小标题</a:t>
            </a:r>
          </a:p>
        </p:txBody>
      </p:sp>
      <p:sp>
        <p:nvSpPr>
          <p:cNvPr id="204" name="文本框 203">
            <a:extLst>
              <a:ext uri="{FF2B5EF4-FFF2-40B4-BE49-F238E27FC236}">
                <a16:creationId xmlns:a16="http://schemas.microsoft.com/office/drawing/2014/main" xmlns="" id="{72AC4FAB-4418-40E5-9D8C-4AF2023B78ED}"/>
              </a:ext>
            </a:extLst>
          </p:cNvPr>
          <p:cNvSpPr txBox="1"/>
          <p:nvPr/>
        </p:nvSpPr>
        <p:spPr>
          <a:xfrm>
            <a:off x="3929394" y="685800"/>
            <a:ext cx="57910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gradFill>
                  <a:gsLst>
                    <a:gs pos="100000">
                      <a:srgbClr val="FE2C55"/>
                    </a:gs>
                    <a:gs pos="5800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rPr>
              <a:t>This is a multi-segment content page</a:t>
            </a:r>
            <a:endParaRPr lang="zh-CN" altLang="en-US" sz="2000" dirty="0">
              <a:gradFill>
                <a:gsLst>
                  <a:gs pos="100000">
                    <a:srgbClr val="FE2C55"/>
                  </a:gs>
                  <a:gs pos="58000">
                    <a:schemeClr val="bg1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cxnSp>
        <p:nvCxnSpPr>
          <p:cNvPr id="205" name="直接连接符 204">
            <a:extLst>
              <a:ext uri="{FF2B5EF4-FFF2-40B4-BE49-F238E27FC236}">
                <a16:creationId xmlns:a16="http://schemas.microsoft.com/office/drawing/2014/main" xmlns="" id="{9AE98559-4907-48B8-BFD9-D02ED3C0A932}"/>
              </a:ext>
            </a:extLst>
          </p:cNvPr>
          <p:cNvCxnSpPr>
            <a:cxnSpLocks/>
          </p:cNvCxnSpPr>
          <p:nvPr/>
        </p:nvCxnSpPr>
        <p:spPr>
          <a:xfrm>
            <a:off x="3929394" y="685800"/>
            <a:ext cx="5394526" cy="0"/>
          </a:xfrm>
          <a:prstGeom prst="line">
            <a:avLst/>
          </a:prstGeom>
          <a:ln>
            <a:gradFill>
              <a:gsLst>
                <a:gs pos="0">
                  <a:srgbClr val="FE2C55">
                    <a:alpha val="0"/>
                  </a:srgbClr>
                </a:gs>
                <a:gs pos="100000">
                  <a:srgbClr val="FE2C55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8464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图片 49" descr="图片包含 游戏机, 食物&#10;&#10;描述已自动生成">
            <a:extLst>
              <a:ext uri="{FF2B5EF4-FFF2-40B4-BE49-F238E27FC236}">
                <a16:creationId xmlns:a16="http://schemas.microsoft.com/office/drawing/2014/main" xmlns="" id="{E7430F96-B93F-4160-BC57-C22EDE7B30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2" r="4282"/>
          <a:stretch/>
        </p:blipFill>
        <p:spPr>
          <a:xfrm>
            <a:off x="-248048" y="-3150"/>
            <a:ext cx="14905750" cy="8384484"/>
          </a:xfrm>
          <a:prstGeom prst="rect">
            <a:avLst/>
          </a:prstGeom>
        </p:spPr>
      </p:pic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5C450F99-A8B3-4E14-AF92-1C99489DEDD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rgbClr val="000B1E">
                  <a:alpha val="70000"/>
                </a:srgbClr>
              </a:gs>
              <a:gs pos="20000">
                <a:srgbClr val="000B1E"/>
              </a:gs>
            </a:gsLst>
            <a:lin ang="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6D95A9E8-ABC6-4B88-8825-7EEDA164E27E}"/>
              </a:ext>
            </a:extLst>
          </p:cNvPr>
          <p:cNvSpPr txBox="1"/>
          <p:nvPr/>
        </p:nvSpPr>
        <p:spPr>
          <a:xfrm>
            <a:off x="7488455" y="3553883"/>
            <a:ext cx="3310522" cy="4261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人物详细介绍内容可以填写在这里</a:t>
            </a: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56D85325-6882-4B5A-9437-BE639A425941}"/>
              </a:ext>
            </a:extLst>
          </p:cNvPr>
          <p:cNvSpPr/>
          <p:nvPr/>
        </p:nvSpPr>
        <p:spPr>
          <a:xfrm rot="552040">
            <a:off x="7204827" y="1931394"/>
            <a:ext cx="794520" cy="794520"/>
          </a:xfrm>
          <a:prstGeom prst="ellipse">
            <a:avLst/>
          </a:prstGeom>
          <a:gradFill>
            <a:gsLst>
              <a:gs pos="99000">
                <a:srgbClr val="25F4EE"/>
              </a:gs>
              <a:gs pos="0">
                <a:srgbClr val="25F4EE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gradFill>
                <a:gsLst>
                  <a:gs pos="100000">
                    <a:srgbClr val="FE2C55"/>
                  </a:gs>
                  <a:gs pos="0">
                    <a:srgbClr val="25F4EE"/>
                  </a:gs>
                </a:gsLst>
                <a:lin ang="2700000" scaled="0"/>
              </a:gradFill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8032560B-1E31-4BF5-A8E7-A4AD36F0267A}"/>
              </a:ext>
            </a:extLst>
          </p:cNvPr>
          <p:cNvGrpSpPr/>
          <p:nvPr/>
        </p:nvGrpSpPr>
        <p:grpSpPr>
          <a:xfrm>
            <a:off x="7487760" y="2284965"/>
            <a:ext cx="4145687" cy="1290536"/>
            <a:chOff x="6119880" y="1947713"/>
            <a:chExt cx="4145687" cy="1290536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061777CA-F009-45CF-967E-BD5EE064E42D}"/>
                </a:ext>
              </a:extLst>
            </p:cNvPr>
            <p:cNvSpPr txBox="1"/>
            <p:nvPr/>
          </p:nvSpPr>
          <p:spPr>
            <a:xfrm>
              <a:off x="6119880" y="1947713"/>
              <a:ext cx="414568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gradFill>
                    <a:gsLst>
                      <a:gs pos="99000">
                        <a:srgbClr val="FE2C55"/>
                      </a:gs>
                      <a:gs pos="28000">
                        <a:schemeClr val="bg1"/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输入你的小标题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9AFD20FB-C503-4885-8E80-EE0316319C03}"/>
                </a:ext>
              </a:extLst>
            </p:cNvPr>
            <p:cNvSpPr txBox="1"/>
            <p:nvPr/>
          </p:nvSpPr>
          <p:spPr>
            <a:xfrm>
              <a:off x="6119880" y="2476758"/>
              <a:ext cx="1681871" cy="7614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dirty="0">
                  <a:solidFill>
                    <a:schemeClr val="bg1"/>
                  </a:solidFill>
                  <a:cs typeface="+mn-ea"/>
                  <a:sym typeface="+mn-lt"/>
                </a:rPr>
                <a:t>人物</a:t>
              </a:r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title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84C3755C-5BA8-4CC1-A6C7-34A12455A4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78000"/>
          </a:blip>
          <a:srcRect t="49260"/>
          <a:stretch/>
        </p:blipFill>
        <p:spPr>
          <a:xfrm>
            <a:off x="-1380044" y="-1509210"/>
            <a:ext cx="8402439" cy="11071804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9E1B2861-5900-4C9C-ADB3-C9D390616816}"/>
              </a:ext>
            </a:extLst>
          </p:cNvPr>
          <p:cNvSpPr txBox="1"/>
          <p:nvPr/>
        </p:nvSpPr>
        <p:spPr>
          <a:xfrm>
            <a:off x="7488455" y="3553883"/>
            <a:ext cx="184731" cy="427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097343DC-9BE4-4C48-83FE-1D962C720F7C}"/>
              </a:ext>
            </a:extLst>
          </p:cNvPr>
          <p:cNvSpPr txBox="1"/>
          <p:nvPr/>
        </p:nvSpPr>
        <p:spPr>
          <a:xfrm>
            <a:off x="7487760" y="2284965"/>
            <a:ext cx="18473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4400" dirty="0">
              <a:gradFill>
                <a:gsLst>
                  <a:gs pos="99000">
                    <a:srgbClr val="FE2C55"/>
                  </a:gs>
                  <a:gs pos="28000">
                    <a:schemeClr val="bg1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pic>
        <p:nvPicPr>
          <p:cNvPr id="27" name="图片 26" descr="人穿着黑色的衣服&#10;&#10;描述已自动生成">
            <a:extLst>
              <a:ext uri="{FF2B5EF4-FFF2-40B4-BE49-F238E27FC236}">
                <a16:creationId xmlns:a16="http://schemas.microsoft.com/office/drawing/2014/main" xmlns="" id="{372360B5-DD4C-4006-B400-3B2D6C287B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819" y="527236"/>
            <a:ext cx="6697308" cy="8371635"/>
          </a:xfrm>
          <a:prstGeom prst="rect">
            <a:avLst/>
          </a:prstGeom>
          <a:effectLst>
            <a:outerShdw blurRad="1092200" sx="102000" sy="102000" algn="ctr" rotWithShape="0">
              <a:srgbClr val="2F0711">
                <a:alpha val="35000"/>
              </a:srgbClr>
            </a:outerShdw>
          </a:effectLst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CC305201-24A3-4D5F-BD23-565F8BB202E3}"/>
              </a:ext>
            </a:extLst>
          </p:cNvPr>
          <p:cNvSpPr txBox="1"/>
          <p:nvPr/>
        </p:nvSpPr>
        <p:spPr>
          <a:xfrm>
            <a:off x="7488455" y="3889454"/>
            <a:ext cx="3310522" cy="4261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人物详细介绍内容可以填写在这里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6AA6E877-8BCD-4319-BF9B-62BA42C7AB40}"/>
              </a:ext>
            </a:extLst>
          </p:cNvPr>
          <p:cNvSpPr txBox="1"/>
          <p:nvPr/>
        </p:nvSpPr>
        <p:spPr>
          <a:xfrm>
            <a:off x="7488455" y="4225025"/>
            <a:ext cx="3310522" cy="4261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人物详细介绍内容可以填写在这里</a:t>
            </a:r>
          </a:p>
        </p:txBody>
      </p:sp>
    </p:spTree>
    <p:extLst>
      <p:ext uri="{BB962C8B-B14F-4D97-AF65-F5344CB8AC3E}">
        <p14:creationId xmlns:p14="http://schemas.microsoft.com/office/powerpoint/2010/main" val="363871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床, 红色, 大, 房间&#10;&#10;描述已自动生成">
            <a:extLst>
              <a:ext uri="{FF2B5EF4-FFF2-40B4-BE49-F238E27FC236}">
                <a16:creationId xmlns:a16="http://schemas.microsoft.com/office/drawing/2014/main" xmlns="" id="{53BD66BF-B3C5-4DC8-BB5A-2C3B977D17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35000"/>
            <a:ext cx="12192000" cy="8128000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0A4F486A-9273-4E16-9C6C-C796ADCC856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B1E">
              <a:alpha val="9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xmlns="" id="{982D0A7C-F43C-4CAE-BB2E-0443CFCF3396}"/>
              </a:ext>
            </a:extLst>
          </p:cNvPr>
          <p:cNvSpPr/>
          <p:nvPr/>
        </p:nvSpPr>
        <p:spPr>
          <a:xfrm flipH="1">
            <a:off x="-1999957" y="1064808"/>
            <a:ext cx="9894277" cy="108204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E2C55">
                  <a:alpha val="80000"/>
                </a:srgbClr>
              </a:gs>
              <a:gs pos="80000">
                <a:srgbClr val="FE2C55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30989514-B60C-46D4-9555-78C9A2A3F357}"/>
              </a:ext>
            </a:extLst>
          </p:cNvPr>
          <p:cNvGrpSpPr/>
          <p:nvPr/>
        </p:nvGrpSpPr>
        <p:grpSpPr>
          <a:xfrm>
            <a:off x="1539562" y="1221108"/>
            <a:ext cx="6125066" cy="769441"/>
            <a:chOff x="609600" y="1129667"/>
            <a:chExt cx="6125066" cy="769441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AC91E798-C195-4F31-8F16-FF808BCE010C}"/>
                </a:ext>
              </a:extLst>
            </p:cNvPr>
            <p:cNvSpPr txBox="1"/>
            <p:nvPr/>
          </p:nvSpPr>
          <p:spPr>
            <a:xfrm>
              <a:off x="5434186" y="1129667"/>
              <a:ext cx="130048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4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01</a:t>
              </a:r>
              <a:endParaRPr lang="zh-CN" alt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xmlns="" id="{2A51950E-A8F1-45C5-B7D7-E8D5B4A4B6A5}"/>
                </a:ext>
              </a:extLst>
            </p:cNvPr>
            <p:cNvSpPr txBox="1"/>
            <p:nvPr/>
          </p:nvSpPr>
          <p:spPr>
            <a:xfrm>
              <a:off x="609600" y="1191222"/>
              <a:ext cx="50156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第一部分标题</a:t>
              </a:r>
            </a:p>
          </p:txBody>
        </p:sp>
        <p:sp>
          <p:nvSpPr>
            <p:cNvPr id="63" name="直角三角形 62">
              <a:extLst>
                <a:ext uri="{FF2B5EF4-FFF2-40B4-BE49-F238E27FC236}">
                  <a16:creationId xmlns:a16="http://schemas.microsoft.com/office/drawing/2014/main" xmlns="" id="{192A62A0-A36E-4914-A474-A8A635EB3251}"/>
                </a:ext>
              </a:extLst>
            </p:cNvPr>
            <p:cNvSpPr/>
            <p:nvPr/>
          </p:nvSpPr>
          <p:spPr>
            <a:xfrm rot="2700000">
              <a:off x="5857675" y="1455332"/>
              <a:ext cx="118110" cy="118110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64" name="直角三角形 63">
              <a:extLst>
                <a:ext uri="{FF2B5EF4-FFF2-40B4-BE49-F238E27FC236}">
                  <a16:creationId xmlns:a16="http://schemas.microsoft.com/office/drawing/2014/main" xmlns="" id="{B299829B-B7C9-44B9-9C72-17B1842AE55A}"/>
                </a:ext>
              </a:extLst>
            </p:cNvPr>
            <p:cNvSpPr/>
            <p:nvPr/>
          </p:nvSpPr>
          <p:spPr>
            <a:xfrm rot="2700000">
              <a:off x="5747185" y="1455332"/>
              <a:ext cx="118110" cy="118110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65" name="直角三角形 64">
              <a:extLst>
                <a:ext uri="{FF2B5EF4-FFF2-40B4-BE49-F238E27FC236}">
                  <a16:creationId xmlns:a16="http://schemas.microsoft.com/office/drawing/2014/main" xmlns="" id="{3FA77870-BBA1-4D42-B87D-3795521C5E92}"/>
                </a:ext>
              </a:extLst>
            </p:cNvPr>
            <p:cNvSpPr/>
            <p:nvPr/>
          </p:nvSpPr>
          <p:spPr>
            <a:xfrm rot="2700000">
              <a:off x="5636695" y="1455332"/>
              <a:ext cx="118110" cy="118110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sp>
        <p:nvSpPr>
          <p:cNvPr id="71" name="矩形: 圆角 70">
            <a:extLst>
              <a:ext uri="{FF2B5EF4-FFF2-40B4-BE49-F238E27FC236}">
                <a16:creationId xmlns:a16="http://schemas.microsoft.com/office/drawing/2014/main" xmlns="" id="{B46A893F-E64D-44B2-A6F1-A94E8F658608}"/>
              </a:ext>
            </a:extLst>
          </p:cNvPr>
          <p:cNvSpPr/>
          <p:nvPr/>
        </p:nvSpPr>
        <p:spPr>
          <a:xfrm>
            <a:off x="4565828" y="2346960"/>
            <a:ext cx="9894277" cy="108204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BD7D2">
                  <a:alpha val="80000"/>
                </a:srgbClr>
              </a:gs>
              <a:gs pos="80000">
                <a:srgbClr val="25F4EE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8D9816B6-3026-4549-ACBD-FF3D1EB9CB66}"/>
              </a:ext>
            </a:extLst>
          </p:cNvPr>
          <p:cNvSpPr txBox="1"/>
          <p:nvPr/>
        </p:nvSpPr>
        <p:spPr>
          <a:xfrm>
            <a:off x="4846815" y="2503260"/>
            <a:ext cx="13004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02</a:t>
            </a:r>
            <a:endParaRPr lang="zh-CN" altLang="en-US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840F80B9-E614-49A7-B473-D50B7F5C4211}"/>
              </a:ext>
            </a:extLst>
          </p:cNvPr>
          <p:cNvSpPr txBox="1"/>
          <p:nvPr/>
        </p:nvSpPr>
        <p:spPr>
          <a:xfrm>
            <a:off x="5922660" y="2503260"/>
            <a:ext cx="50156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第二部分标题</a:t>
            </a:r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xmlns="" id="{E7A4897F-B452-4952-942C-A38E619E0579}"/>
              </a:ext>
            </a:extLst>
          </p:cNvPr>
          <p:cNvGrpSpPr/>
          <p:nvPr/>
        </p:nvGrpSpPr>
        <p:grpSpPr>
          <a:xfrm flipH="1">
            <a:off x="5629729" y="2828925"/>
            <a:ext cx="339090" cy="118110"/>
            <a:chOff x="9988520" y="2954519"/>
            <a:chExt cx="339090" cy="118110"/>
          </a:xfrm>
        </p:grpSpPr>
        <p:sp>
          <p:nvSpPr>
            <p:cNvPr id="75" name="直角三角形 74">
              <a:extLst>
                <a:ext uri="{FF2B5EF4-FFF2-40B4-BE49-F238E27FC236}">
                  <a16:creationId xmlns:a16="http://schemas.microsoft.com/office/drawing/2014/main" xmlns="" id="{3134EA14-D9BD-4FF1-9ABA-C26BFC12A70A}"/>
                </a:ext>
              </a:extLst>
            </p:cNvPr>
            <p:cNvSpPr/>
            <p:nvPr/>
          </p:nvSpPr>
          <p:spPr>
            <a:xfrm rot="2700000">
              <a:off x="10209500" y="2954519"/>
              <a:ext cx="118110" cy="118110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76" name="直角三角形 75">
              <a:extLst>
                <a:ext uri="{FF2B5EF4-FFF2-40B4-BE49-F238E27FC236}">
                  <a16:creationId xmlns:a16="http://schemas.microsoft.com/office/drawing/2014/main" xmlns="" id="{8D2A7098-AF3D-4C69-B1BB-105A0B394E9E}"/>
                </a:ext>
              </a:extLst>
            </p:cNvPr>
            <p:cNvSpPr/>
            <p:nvPr/>
          </p:nvSpPr>
          <p:spPr>
            <a:xfrm rot="2700000">
              <a:off x="10099010" y="2954519"/>
              <a:ext cx="118110" cy="118110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77" name="直角三角形 76">
              <a:extLst>
                <a:ext uri="{FF2B5EF4-FFF2-40B4-BE49-F238E27FC236}">
                  <a16:creationId xmlns:a16="http://schemas.microsoft.com/office/drawing/2014/main" xmlns="" id="{B7A94541-0DE1-4C2B-B74F-BF5B67502784}"/>
                </a:ext>
              </a:extLst>
            </p:cNvPr>
            <p:cNvSpPr/>
            <p:nvPr/>
          </p:nvSpPr>
          <p:spPr>
            <a:xfrm rot="2700000">
              <a:off x="9988520" y="2954519"/>
              <a:ext cx="118110" cy="118110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sp>
        <p:nvSpPr>
          <p:cNvPr id="92" name="矩形: 圆角 91">
            <a:extLst>
              <a:ext uri="{FF2B5EF4-FFF2-40B4-BE49-F238E27FC236}">
                <a16:creationId xmlns:a16="http://schemas.microsoft.com/office/drawing/2014/main" xmlns="" id="{11727842-B681-40C9-A37B-78E29EA1EF59}"/>
              </a:ext>
            </a:extLst>
          </p:cNvPr>
          <p:cNvSpPr/>
          <p:nvPr/>
        </p:nvSpPr>
        <p:spPr>
          <a:xfrm flipH="1">
            <a:off x="-1999957" y="3670848"/>
            <a:ext cx="9894277" cy="108204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E2C55">
                  <a:alpha val="80000"/>
                </a:srgbClr>
              </a:gs>
              <a:gs pos="80000">
                <a:srgbClr val="FE2C55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xmlns="" id="{DAAD369F-7754-42C4-874A-806C6233A2C0}"/>
              </a:ext>
            </a:extLst>
          </p:cNvPr>
          <p:cNvGrpSpPr/>
          <p:nvPr/>
        </p:nvGrpSpPr>
        <p:grpSpPr>
          <a:xfrm>
            <a:off x="1539562" y="3827148"/>
            <a:ext cx="6125066" cy="769441"/>
            <a:chOff x="609600" y="1129667"/>
            <a:chExt cx="6125066" cy="769441"/>
          </a:xfrm>
        </p:grpSpPr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xmlns="" id="{8A3AC6D4-8DAC-483F-B35E-A16ECDCA9F0B}"/>
                </a:ext>
              </a:extLst>
            </p:cNvPr>
            <p:cNvSpPr txBox="1"/>
            <p:nvPr/>
          </p:nvSpPr>
          <p:spPr>
            <a:xfrm>
              <a:off x="5434186" y="1129667"/>
              <a:ext cx="130048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4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03</a:t>
              </a:r>
              <a:endParaRPr lang="zh-CN" alt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xmlns="" id="{D39AF5D7-6641-4D6A-B9C2-F62D5EF70374}"/>
                </a:ext>
              </a:extLst>
            </p:cNvPr>
            <p:cNvSpPr txBox="1"/>
            <p:nvPr/>
          </p:nvSpPr>
          <p:spPr>
            <a:xfrm>
              <a:off x="609600" y="1191222"/>
              <a:ext cx="50156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第三部分标题</a:t>
              </a:r>
            </a:p>
          </p:txBody>
        </p:sp>
        <p:sp>
          <p:nvSpPr>
            <p:cNvPr id="96" name="直角三角形 95">
              <a:extLst>
                <a:ext uri="{FF2B5EF4-FFF2-40B4-BE49-F238E27FC236}">
                  <a16:creationId xmlns:a16="http://schemas.microsoft.com/office/drawing/2014/main" xmlns="" id="{8F5E874F-3E16-4153-A9C1-E5CB0F4065CC}"/>
                </a:ext>
              </a:extLst>
            </p:cNvPr>
            <p:cNvSpPr/>
            <p:nvPr/>
          </p:nvSpPr>
          <p:spPr>
            <a:xfrm rot="2700000">
              <a:off x="5857675" y="1455332"/>
              <a:ext cx="118110" cy="118110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97" name="直角三角形 96">
              <a:extLst>
                <a:ext uri="{FF2B5EF4-FFF2-40B4-BE49-F238E27FC236}">
                  <a16:creationId xmlns:a16="http://schemas.microsoft.com/office/drawing/2014/main" xmlns="" id="{A0B30E93-FC3B-4989-8C37-B931912B72F9}"/>
                </a:ext>
              </a:extLst>
            </p:cNvPr>
            <p:cNvSpPr/>
            <p:nvPr/>
          </p:nvSpPr>
          <p:spPr>
            <a:xfrm rot="2700000">
              <a:off x="5747185" y="1455332"/>
              <a:ext cx="118110" cy="118110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98" name="直角三角形 97">
              <a:extLst>
                <a:ext uri="{FF2B5EF4-FFF2-40B4-BE49-F238E27FC236}">
                  <a16:creationId xmlns:a16="http://schemas.microsoft.com/office/drawing/2014/main" xmlns="" id="{B6350568-739C-46FF-87A9-BA5F5E7A9940}"/>
                </a:ext>
              </a:extLst>
            </p:cNvPr>
            <p:cNvSpPr/>
            <p:nvPr/>
          </p:nvSpPr>
          <p:spPr>
            <a:xfrm rot="2700000">
              <a:off x="5636695" y="1455332"/>
              <a:ext cx="118110" cy="118110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sp>
        <p:nvSpPr>
          <p:cNvPr id="85" name="矩形: 圆角 84">
            <a:extLst>
              <a:ext uri="{FF2B5EF4-FFF2-40B4-BE49-F238E27FC236}">
                <a16:creationId xmlns:a16="http://schemas.microsoft.com/office/drawing/2014/main" xmlns="" id="{07C9A63E-FD63-4205-98B0-C4CEAAF05D6D}"/>
              </a:ext>
            </a:extLst>
          </p:cNvPr>
          <p:cNvSpPr/>
          <p:nvPr/>
        </p:nvSpPr>
        <p:spPr>
          <a:xfrm>
            <a:off x="4565828" y="4953000"/>
            <a:ext cx="9894277" cy="108204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BD7D2">
                  <a:alpha val="80000"/>
                </a:srgbClr>
              </a:gs>
              <a:gs pos="80000">
                <a:srgbClr val="25F4EE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xmlns="" id="{BDF9EDEB-6CF6-4FB0-B25D-B2E3F70D220C}"/>
              </a:ext>
            </a:extLst>
          </p:cNvPr>
          <p:cNvSpPr txBox="1"/>
          <p:nvPr/>
        </p:nvSpPr>
        <p:spPr>
          <a:xfrm>
            <a:off x="4846815" y="5109300"/>
            <a:ext cx="13004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04</a:t>
            </a:r>
            <a:endParaRPr lang="zh-CN" altLang="en-US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xmlns="" id="{0FF351C1-DDDA-4B2E-B81B-D597F049540E}"/>
              </a:ext>
            </a:extLst>
          </p:cNvPr>
          <p:cNvSpPr txBox="1"/>
          <p:nvPr/>
        </p:nvSpPr>
        <p:spPr>
          <a:xfrm>
            <a:off x="5922660" y="5170855"/>
            <a:ext cx="5015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第四部分标题</a:t>
            </a:r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FB572521-1D18-4330-8010-31ABAB041732}"/>
              </a:ext>
            </a:extLst>
          </p:cNvPr>
          <p:cNvGrpSpPr/>
          <p:nvPr/>
        </p:nvGrpSpPr>
        <p:grpSpPr>
          <a:xfrm flipH="1">
            <a:off x="5629729" y="5434965"/>
            <a:ext cx="339090" cy="118110"/>
            <a:chOff x="9988520" y="2954519"/>
            <a:chExt cx="339090" cy="118110"/>
          </a:xfrm>
        </p:grpSpPr>
        <p:sp>
          <p:nvSpPr>
            <p:cNvPr id="89" name="直角三角形 88">
              <a:extLst>
                <a:ext uri="{FF2B5EF4-FFF2-40B4-BE49-F238E27FC236}">
                  <a16:creationId xmlns:a16="http://schemas.microsoft.com/office/drawing/2014/main" xmlns="" id="{C0EE27DD-27EF-41B5-9456-EABD1E1A9A27}"/>
                </a:ext>
              </a:extLst>
            </p:cNvPr>
            <p:cNvSpPr/>
            <p:nvPr/>
          </p:nvSpPr>
          <p:spPr>
            <a:xfrm rot="2700000">
              <a:off x="10209500" y="2954519"/>
              <a:ext cx="118110" cy="118110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90" name="直角三角形 89">
              <a:extLst>
                <a:ext uri="{FF2B5EF4-FFF2-40B4-BE49-F238E27FC236}">
                  <a16:creationId xmlns:a16="http://schemas.microsoft.com/office/drawing/2014/main" xmlns="" id="{D08978E3-6F2A-454B-93C2-39A048D01D8F}"/>
                </a:ext>
              </a:extLst>
            </p:cNvPr>
            <p:cNvSpPr/>
            <p:nvPr/>
          </p:nvSpPr>
          <p:spPr>
            <a:xfrm rot="2700000">
              <a:off x="10099010" y="2954519"/>
              <a:ext cx="118110" cy="118110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91" name="直角三角形 90">
              <a:extLst>
                <a:ext uri="{FF2B5EF4-FFF2-40B4-BE49-F238E27FC236}">
                  <a16:creationId xmlns:a16="http://schemas.microsoft.com/office/drawing/2014/main" xmlns="" id="{58125AA0-399B-4B1D-93E1-1EECE8B9BD84}"/>
                </a:ext>
              </a:extLst>
            </p:cNvPr>
            <p:cNvSpPr/>
            <p:nvPr/>
          </p:nvSpPr>
          <p:spPr>
            <a:xfrm rot="2700000">
              <a:off x="9988520" y="2954519"/>
              <a:ext cx="118110" cy="118110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916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 descr="图片包含 游戏机, 发动机&#10;&#10;描述已自动生成">
            <a:extLst>
              <a:ext uri="{FF2B5EF4-FFF2-40B4-BE49-F238E27FC236}">
                <a16:creationId xmlns:a16="http://schemas.microsoft.com/office/drawing/2014/main" xmlns="" id="{BD2E2036-32ED-4F75-B527-FF2D6D0017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31"/>
            <a:ext cx="12192000" cy="684493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0A09CF1-23E1-40E0-9A32-E97FE568EC2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0B1E">
                  <a:alpha val="59000"/>
                </a:srgbClr>
              </a:gs>
              <a:gs pos="82000">
                <a:srgbClr val="000B1E"/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2A9D173F-C7C9-466F-A076-107618BCC6DB}"/>
              </a:ext>
            </a:extLst>
          </p:cNvPr>
          <p:cNvGrpSpPr/>
          <p:nvPr/>
        </p:nvGrpSpPr>
        <p:grpSpPr>
          <a:xfrm>
            <a:off x="3871134" y="1325303"/>
            <a:ext cx="4449732" cy="4207396"/>
            <a:chOff x="3761927" y="1219739"/>
            <a:chExt cx="4397175" cy="4157701"/>
          </a:xfrm>
        </p:grpSpPr>
        <p:sp>
          <p:nvSpPr>
            <p:cNvPr id="8" name="弧形 7">
              <a:extLst>
                <a:ext uri="{FF2B5EF4-FFF2-40B4-BE49-F238E27FC236}">
                  <a16:creationId xmlns:a16="http://schemas.microsoft.com/office/drawing/2014/main" xmlns="" id="{3B51727E-2D02-4CF9-8024-4B5186817F41}"/>
                </a:ext>
              </a:extLst>
            </p:cNvPr>
            <p:cNvSpPr/>
            <p:nvPr/>
          </p:nvSpPr>
          <p:spPr>
            <a:xfrm>
              <a:off x="3761927" y="1219739"/>
              <a:ext cx="4397175" cy="4157701"/>
            </a:xfrm>
            <a:prstGeom prst="arc">
              <a:avLst>
                <a:gd name="adj1" fmla="val 14140930"/>
                <a:gd name="adj2" fmla="val 5186109"/>
              </a:avLst>
            </a:prstGeom>
            <a:ln w="635000">
              <a:gradFill>
                <a:gsLst>
                  <a:gs pos="30000">
                    <a:srgbClr val="25F4EE">
                      <a:alpha val="0"/>
                    </a:srgbClr>
                  </a:gs>
                  <a:gs pos="100000">
                    <a:srgbClr val="25F4EE">
                      <a:alpha val="70000"/>
                    </a:srgbClr>
                  </a:gs>
                </a:gsLst>
                <a:lin ang="36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弧形 23">
              <a:extLst>
                <a:ext uri="{FF2B5EF4-FFF2-40B4-BE49-F238E27FC236}">
                  <a16:creationId xmlns:a16="http://schemas.microsoft.com/office/drawing/2014/main" xmlns="" id="{28C202F4-B81D-4FFD-84E8-6BACE313C200}"/>
                </a:ext>
              </a:extLst>
            </p:cNvPr>
            <p:cNvSpPr/>
            <p:nvPr/>
          </p:nvSpPr>
          <p:spPr>
            <a:xfrm flipH="1" flipV="1">
              <a:off x="3761927" y="1219739"/>
              <a:ext cx="4397175" cy="4157701"/>
            </a:xfrm>
            <a:prstGeom prst="arc">
              <a:avLst>
                <a:gd name="adj1" fmla="val 14140930"/>
                <a:gd name="adj2" fmla="val 5186109"/>
              </a:avLst>
            </a:prstGeom>
            <a:ln w="635000">
              <a:gradFill>
                <a:gsLst>
                  <a:gs pos="25000">
                    <a:srgbClr val="FE2C55">
                      <a:alpha val="0"/>
                    </a:srgbClr>
                  </a:gs>
                  <a:gs pos="100000">
                    <a:srgbClr val="FE2C55">
                      <a:alpha val="50000"/>
                    </a:srgbClr>
                  </a:gs>
                </a:gsLst>
                <a:lin ang="36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D5A1D1CF-2631-48A5-A644-FB3BCEC98B16}"/>
              </a:ext>
            </a:extLst>
          </p:cNvPr>
          <p:cNvGrpSpPr/>
          <p:nvPr/>
        </p:nvGrpSpPr>
        <p:grpSpPr>
          <a:xfrm>
            <a:off x="847679" y="-365158"/>
            <a:ext cx="9290112" cy="8228998"/>
            <a:chOff x="1308070" y="42647"/>
            <a:chExt cx="8369330" cy="7413388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B5D15E43-C934-4906-AD9E-E00C42D45A70}"/>
                </a:ext>
              </a:extLst>
            </p:cNvPr>
            <p:cNvSpPr/>
            <p:nvPr/>
          </p:nvSpPr>
          <p:spPr>
            <a:xfrm>
              <a:off x="1308070" y="78739"/>
              <a:ext cx="5738594" cy="7377296"/>
            </a:xfrm>
            <a:custGeom>
              <a:avLst/>
              <a:gdLst>
                <a:gd name="connsiteX0" fmla="*/ 713317 w 1117598"/>
                <a:gd name="connsiteY0" fmla="*/ 0 h 1436737"/>
                <a:gd name="connsiteX1" fmla="*/ 777874 w 1117598"/>
                <a:gd name="connsiteY1" fmla="*/ 0 h 1436737"/>
                <a:gd name="connsiteX2" fmla="*/ 841374 w 1117598"/>
                <a:gd name="connsiteY2" fmla="*/ 200025 h 1436737"/>
                <a:gd name="connsiteX3" fmla="*/ 857250 w 1117598"/>
                <a:gd name="connsiteY3" fmla="*/ 220134 h 1436737"/>
                <a:gd name="connsiteX4" fmla="*/ 749299 w 1117598"/>
                <a:gd name="connsiteY4" fmla="*/ 99484 h 1436737"/>
                <a:gd name="connsiteX5" fmla="*/ 713317 w 1117598"/>
                <a:gd name="connsiteY5" fmla="*/ 0 h 1436737"/>
                <a:gd name="connsiteX6" fmla="*/ 1046691 w 1117598"/>
                <a:gd name="connsiteY6" fmla="*/ 336551 h 1436737"/>
                <a:gd name="connsiteX7" fmla="*/ 1117599 w 1117598"/>
                <a:gd name="connsiteY7" fmla="*/ 343959 h 1436737"/>
                <a:gd name="connsiteX8" fmla="*/ 1117599 w 1117598"/>
                <a:gd name="connsiteY8" fmla="*/ 590550 h 1436737"/>
                <a:gd name="connsiteX9" fmla="*/ 777874 w 1117598"/>
                <a:gd name="connsiteY9" fmla="*/ 480484 h 1436737"/>
                <a:gd name="connsiteX10" fmla="*/ 777874 w 1117598"/>
                <a:gd name="connsiteY10" fmla="*/ 969433 h 1436737"/>
                <a:gd name="connsiteX11" fmla="*/ 767291 w 1117598"/>
                <a:gd name="connsiteY11" fmla="*/ 1079501 h 1436737"/>
                <a:gd name="connsiteX12" fmla="*/ 587374 w 1117598"/>
                <a:gd name="connsiteY12" fmla="*/ 1353609 h 1436737"/>
                <a:gd name="connsiteX13" fmla="*/ 426508 w 1117598"/>
                <a:gd name="connsiteY13" fmla="*/ 1425574 h 1436737"/>
                <a:gd name="connsiteX14" fmla="*/ 214841 w 1117598"/>
                <a:gd name="connsiteY14" fmla="*/ 1422401 h 1436737"/>
                <a:gd name="connsiteX15" fmla="*/ 0 w 1117598"/>
                <a:gd name="connsiteY15" fmla="*/ 1293283 h 1436737"/>
                <a:gd name="connsiteX16" fmla="*/ 161925 w 1117598"/>
                <a:gd name="connsiteY16" fmla="*/ 1364192 h 1436737"/>
                <a:gd name="connsiteX17" fmla="*/ 287865 w 1117598"/>
                <a:gd name="connsiteY17" fmla="*/ 1374776 h 1436737"/>
                <a:gd name="connsiteX18" fmla="*/ 519641 w 1117598"/>
                <a:gd name="connsiteY18" fmla="*/ 1295400 h 1436737"/>
                <a:gd name="connsiteX19" fmla="*/ 646641 w 1117598"/>
                <a:gd name="connsiteY19" fmla="*/ 1151467 h 1436737"/>
                <a:gd name="connsiteX20" fmla="*/ 712256 w 1117598"/>
                <a:gd name="connsiteY20" fmla="*/ 939799 h 1436737"/>
                <a:gd name="connsiteX21" fmla="*/ 712256 w 1117598"/>
                <a:gd name="connsiteY21" fmla="*/ 878417 h 1436737"/>
                <a:gd name="connsiteX22" fmla="*/ 711199 w 1117598"/>
                <a:gd name="connsiteY22" fmla="*/ 421217 h 1436737"/>
                <a:gd name="connsiteX23" fmla="*/ 1047750 w 1117598"/>
                <a:gd name="connsiteY23" fmla="*/ 528109 h 1436737"/>
                <a:gd name="connsiteX24" fmla="*/ 1046690 w 1117598"/>
                <a:gd name="connsiteY24" fmla="*/ 336549 h 1436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117598" h="1436737">
                  <a:moveTo>
                    <a:pt x="713317" y="0"/>
                  </a:moveTo>
                  <a:cubicBezTo>
                    <a:pt x="734482" y="1059"/>
                    <a:pt x="755649" y="0"/>
                    <a:pt x="777874" y="0"/>
                  </a:cubicBezTo>
                  <a:cubicBezTo>
                    <a:pt x="777874" y="70909"/>
                    <a:pt x="800100" y="141816"/>
                    <a:pt x="841374" y="200025"/>
                  </a:cubicBezTo>
                  <a:cubicBezTo>
                    <a:pt x="846667" y="207433"/>
                    <a:pt x="851959" y="213784"/>
                    <a:pt x="857250" y="220134"/>
                  </a:cubicBezTo>
                  <a:cubicBezTo>
                    <a:pt x="810682" y="191559"/>
                    <a:pt x="773640" y="148168"/>
                    <a:pt x="749299" y="99484"/>
                  </a:cubicBezTo>
                  <a:cubicBezTo>
                    <a:pt x="733425" y="68792"/>
                    <a:pt x="720724" y="34924"/>
                    <a:pt x="713317" y="0"/>
                  </a:cubicBezTo>
                  <a:close/>
                  <a:moveTo>
                    <a:pt x="1046691" y="336551"/>
                  </a:moveTo>
                  <a:cubicBezTo>
                    <a:pt x="1069974" y="341841"/>
                    <a:pt x="1093256" y="343959"/>
                    <a:pt x="1117599" y="343959"/>
                  </a:cubicBezTo>
                  <a:lnTo>
                    <a:pt x="1117599" y="590550"/>
                  </a:lnTo>
                  <a:cubicBezTo>
                    <a:pt x="996949" y="591609"/>
                    <a:pt x="876300" y="551392"/>
                    <a:pt x="777874" y="480484"/>
                  </a:cubicBezTo>
                  <a:lnTo>
                    <a:pt x="777874" y="969433"/>
                  </a:lnTo>
                  <a:cubicBezTo>
                    <a:pt x="778933" y="1006474"/>
                    <a:pt x="775757" y="1043518"/>
                    <a:pt x="767291" y="1079501"/>
                  </a:cubicBezTo>
                  <a:cubicBezTo>
                    <a:pt x="744007" y="1189566"/>
                    <a:pt x="678390" y="1289051"/>
                    <a:pt x="587374" y="1353609"/>
                  </a:cubicBezTo>
                  <a:cubicBezTo>
                    <a:pt x="538691" y="1388533"/>
                    <a:pt x="483658" y="1412876"/>
                    <a:pt x="426508" y="1425574"/>
                  </a:cubicBezTo>
                  <a:cubicBezTo>
                    <a:pt x="356657" y="1441451"/>
                    <a:pt x="283633" y="1440392"/>
                    <a:pt x="214841" y="1422401"/>
                  </a:cubicBezTo>
                  <a:cubicBezTo>
                    <a:pt x="133350" y="1401234"/>
                    <a:pt x="57150" y="1355726"/>
                    <a:pt x="0" y="1293283"/>
                  </a:cubicBezTo>
                  <a:cubicBezTo>
                    <a:pt x="48682" y="1328209"/>
                    <a:pt x="103715" y="1351493"/>
                    <a:pt x="161925" y="1364192"/>
                  </a:cubicBezTo>
                  <a:cubicBezTo>
                    <a:pt x="203199" y="1373717"/>
                    <a:pt x="245533" y="1375834"/>
                    <a:pt x="287865" y="1374776"/>
                  </a:cubicBezTo>
                  <a:cubicBezTo>
                    <a:pt x="370416" y="1372659"/>
                    <a:pt x="452966" y="1345140"/>
                    <a:pt x="519641" y="1295400"/>
                  </a:cubicBezTo>
                  <a:cubicBezTo>
                    <a:pt x="571500" y="1257300"/>
                    <a:pt x="613832" y="1207558"/>
                    <a:pt x="646641" y="1151467"/>
                  </a:cubicBezTo>
                  <a:cubicBezTo>
                    <a:pt x="683681" y="1086909"/>
                    <a:pt x="706965" y="1013884"/>
                    <a:pt x="712256" y="939799"/>
                  </a:cubicBezTo>
                  <a:cubicBezTo>
                    <a:pt x="713317" y="919693"/>
                    <a:pt x="713317" y="899584"/>
                    <a:pt x="712256" y="878417"/>
                  </a:cubicBezTo>
                  <a:cubicBezTo>
                    <a:pt x="711199" y="726017"/>
                    <a:pt x="711199" y="573617"/>
                    <a:pt x="711199" y="421217"/>
                  </a:cubicBezTo>
                  <a:cubicBezTo>
                    <a:pt x="808566" y="491068"/>
                    <a:pt x="928157" y="529168"/>
                    <a:pt x="1047750" y="528109"/>
                  </a:cubicBezTo>
                  <a:cubicBezTo>
                    <a:pt x="1046690" y="464608"/>
                    <a:pt x="1047750" y="400050"/>
                    <a:pt x="1046690" y="336549"/>
                  </a:cubicBezTo>
                  <a:close/>
                </a:path>
              </a:pathLst>
            </a:custGeom>
            <a:solidFill>
              <a:srgbClr val="FE2C55">
                <a:alpha val="2000"/>
              </a:srgbClr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2D7F33CB-F9D8-4A74-97AB-E79B31E76E88}"/>
                </a:ext>
              </a:extLst>
            </p:cNvPr>
            <p:cNvGrpSpPr/>
            <p:nvPr/>
          </p:nvGrpSpPr>
          <p:grpSpPr>
            <a:xfrm>
              <a:off x="2514600" y="42647"/>
              <a:ext cx="7162800" cy="6772706"/>
              <a:chOff x="2224670" y="-231494"/>
              <a:chExt cx="7742660" cy="7320988"/>
            </a:xfrm>
          </p:grpSpPr>
          <p:sp>
            <p:nvSpPr>
              <p:cNvPr id="35" name="弧形 34">
                <a:extLst>
                  <a:ext uri="{FF2B5EF4-FFF2-40B4-BE49-F238E27FC236}">
                    <a16:creationId xmlns:a16="http://schemas.microsoft.com/office/drawing/2014/main" xmlns="" id="{C7FA52B0-DF5E-48D6-AB9C-1976895003F2}"/>
                  </a:ext>
                </a:extLst>
              </p:cNvPr>
              <p:cNvSpPr/>
              <p:nvPr/>
            </p:nvSpPr>
            <p:spPr>
              <a:xfrm flipH="1" flipV="1">
                <a:off x="3203979" y="694481"/>
                <a:ext cx="5784042" cy="5469038"/>
              </a:xfrm>
              <a:prstGeom prst="arc">
                <a:avLst>
                  <a:gd name="adj1" fmla="val 14140930"/>
                  <a:gd name="adj2" fmla="val 4412600"/>
                </a:avLst>
              </a:prstGeom>
              <a:ln w="25400">
                <a:gradFill>
                  <a:gsLst>
                    <a:gs pos="25000">
                      <a:srgbClr val="FE2C55">
                        <a:alpha val="0"/>
                      </a:srgbClr>
                    </a:gs>
                    <a:gs pos="100000">
                      <a:srgbClr val="FE2C55">
                        <a:alpha val="50000"/>
                      </a:srgbClr>
                    </a:gs>
                  </a:gsLst>
                  <a:lin ang="3600000" scaled="0"/>
                </a:gra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弧形 38">
                <a:extLst>
                  <a:ext uri="{FF2B5EF4-FFF2-40B4-BE49-F238E27FC236}">
                    <a16:creationId xmlns:a16="http://schemas.microsoft.com/office/drawing/2014/main" xmlns="" id="{24D4C7D3-0114-4A94-97C5-4A16A35A8DD0}"/>
                  </a:ext>
                </a:extLst>
              </p:cNvPr>
              <p:cNvSpPr/>
              <p:nvPr/>
            </p:nvSpPr>
            <p:spPr>
              <a:xfrm flipH="1" flipV="1">
                <a:off x="2754775" y="269741"/>
                <a:ext cx="6682450" cy="6318518"/>
              </a:xfrm>
              <a:prstGeom prst="arc">
                <a:avLst>
                  <a:gd name="adj1" fmla="val 18726264"/>
                  <a:gd name="adj2" fmla="val 2522524"/>
                </a:avLst>
              </a:prstGeom>
              <a:ln w="25400">
                <a:gradFill>
                  <a:gsLst>
                    <a:gs pos="25000">
                      <a:srgbClr val="FE2C55">
                        <a:alpha val="0"/>
                      </a:srgbClr>
                    </a:gs>
                    <a:gs pos="100000">
                      <a:srgbClr val="FE2C55">
                        <a:alpha val="50000"/>
                      </a:srgbClr>
                    </a:gs>
                  </a:gsLst>
                  <a:lin ang="3600000" scaled="0"/>
                </a:gra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弧形 39">
                <a:extLst>
                  <a:ext uri="{FF2B5EF4-FFF2-40B4-BE49-F238E27FC236}">
                    <a16:creationId xmlns:a16="http://schemas.microsoft.com/office/drawing/2014/main" xmlns="" id="{019F6915-4E1D-45F0-9E3C-4D83F4C57932}"/>
                  </a:ext>
                </a:extLst>
              </p:cNvPr>
              <p:cNvSpPr/>
              <p:nvPr/>
            </p:nvSpPr>
            <p:spPr>
              <a:xfrm flipH="1" flipV="1">
                <a:off x="2224670" y="-231494"/>
                <a:ext cx="7742660" cy="7320988"/>
              </a:xfrm>
              <a:prstGeom prst="arc">
                <a:avLst>
                  <a:gd name="adj1" fmla="val 19703793"/>
                  <a:gd name="adj2" fmla="val 1574265"/>
                </a:avLst>
              </a:prstGeom>
              <a:ln w="25400">
                <a:gradFill>
                  <a:gsLst>
                    <a:gs pos="25000">
                      <a:srgbClr val="FE2C55">
                        <a:alpha val="0"/>
                      </a:srgbClr>
                    </a:gs>
                    <a:gs pos="100000">
                      <a:srgbClr val="FE2C55">
                        <a:alpha val="50000"/>
                      </a:srgbClr>
                    </a:gs>
                  </a:gsLst>
                  <a:lin ang="3600000" scaled="0"/>
                </a:gra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xmlns="" id="{53544215-BE22-406E-8330-DE3487117C98}"/>
                </a:ext>
              </a:extLst>
            </p:cNvPr>
            <p:cNvGrpSpPr/>
            <p:nvPr/>
          </p:nvGrpSpPr>
          <p:grpSpPr>
            <a:xfrm flipH="1" flipV="1">
              <a:off x="2514600" y="42647"/>
              <a:ext cx="7162800" cy="6772706"/>
              <a:chOff x="2224670" y="-231494"/>
              <a:chExt cx="7742660" cy="7320988"/>
            </a:xfrm>
          </p:grpSpPr>
          <p:sp>
            <p:nvSpPr>
              <p:cNvPr id="42" name="弧形 41">
                <a:extLst>
                  <a:ext uri="{FF2B5EF4-FFF2-40B4-BE49-F238E27FC236}">
                    <a16:creationId xmlns:a16="http://schemas.microsoft.com/office/drawing/2014/main" xmlns="" id="{0490E844-F235-4283-96F4-07CE327855CD}"/>
                  </a:ext>
                </a:extLst>
              </p:cNvPr>
              <p:cNvSpPr/>
              <p:nvPr/>
            </p:nvSpPr>
            <p:spPr>
              <a:xfrm flipH="1" flipV="1">
                <a:off x="3203979" y="694481"/>
                <a:ext cx="5784042" cy="5469038"/>
              </a:xfrm>
              <a:prstGeom prst="arc">
                <a:avLst>
                  <a:gd name="adj1" fmla="val 14140930"/>
                  <a:gd name="adj2" fmla="val 4412600"/>
                </a:avLst>
              </a:prstGeom>
              <a:ln w="25400">
                <a:gradFill>
                  <a:gsLst>
                    <a:gs pos="25000">
                      <a:srgbClr val="25F4EE">
                        <a:alpha val="0"/>
                      </a:srgbClr>
                    </a:gs>
                    <a:gs pos="100000">
                      <a:srgbClr val="25F4EE">
                        <a:alpha val="50000"/>
                      </a:srgbClr>
                    </a:gs>
                  </a:gsLst>
                  <a:lin ang="3600000" scaled="0"/>
                </a:gra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弧形 42">
                <a:extLst>
                  <a:ext uri="{FF2B5EF4-FFF2-40B4-BE49-F238E27FC236}">
                    <a16:creationId xmlns:a16="http://schemas.microsoft.com/office/drawing/2014/main" xmlns="" id="{4A45C4C5-0DBC-4E2B-99F0-F46A9D382110}"/>
                  </a:ext>
                </a:extLst>
              </p:cNvPr>
              <p:cNvSpPr/>
              <p:nvPr/>
            </p:nvSpPr>
            <p:spPr>
              <a:xfrm flipH="1" flipV="1">
                <a:off x="2754775" y="269741"/>
                <a:ext cx="6682450" cy="6318518"/>
              </a:xfrm>
              <a:prstGeom prst="arc">
                <a:avLst>
                  <a:gd name="adj1" fmla="val 18726264"/>
                  <a:gd name="adj2" fmla="val 2522524"/>
                </a:avLst>
              </a:prstGeom>
              <a:ln w="25400">
                <a:gradFill>
                  <a:gsLst>
                    <a:gs pos="25000">
                      <a:srgbClr val="25F4EE">
                        <a:alpha val="0"/>
                      </a:srgbClr>
                    </a:gs>
                    <a:gs pos="100000">
                      <a:srgbClr val="25F4EE">
                        <a:alpha val="50000"/>
                      </a:srgbClr>
                    </a:gs>
                  </a:gsLst>
                  <a:lin ang="3600000" scaled="0"/>
                </a:gra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弧形 43">
                <a:extLst>
                  <a:ext uri="{FF2B5EF4-FFF2-40B4-BE49-F238E27FC236}">
                    <a16:creationId xmlns:a16="http://schemas.microsoft.com/office/drawing/2014/main" xmlns="" id="{2F2384D5-752F-453F-9CC8-5CAC28F84C58}"/>
                  </a:ext>
                </a:extLst>
              </p:cNvPr>
              <p:cNvSpPr/>
              <p:nvPr/>
            </p:nvSpPr>
            <p:spPr>
              <a:xfrm flipH="1" flipV="1">
                <a:off x="2224670" y="-231494"/>
                <a:ext cx="7742660" cy="7320988"/>
              </a:xfrm>
              <a:prstGeom prst="arc">
                <a:avLst>
                  <a:gd name="adj1" fmla="val 19703793"/>
                  <a:gd name="adj2" fmla="val 1574265"/>
                </a:avLst>
              </a:prstGeom>
              <a:ln w="25400">
                <a:gradFill>
                  <a:gsLst>
                    <a:gs pos="25000">
                      <a:srgbClr val="25F4EE">
                        <a:alpha val="0"/>
                      </a:srgbClr>
                    </a:gs>
                    <a:gs pos="100000">
                      <a:srgbClr val="25F4EE">
                        <a:alpha val="50000"/>
                      </a:srgbClr>
                    </a:gs>
                  </a:gsLst>
                  <a:lin ang="3600000" scaled="0"/>
                </a:gra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60" name="等腰三角形 56">
            <a:extLst>
              <a:ext uri="{FF2B5EF4-FFF2-40B4-BE49-F238E27FC236}">
                <a16:creationId xmlns:a16="http://schemas.microsoft.com/office/drawing/2014/main" xmlns="" id="{5C042399-87D0-43BE-A764-75F31E01F0AB}"/>
              </a:ext>
            </a:extLst>
          </p:cNvPr>
          <p:cNvSpPr/>
          <p:nvPr/>
        </p:nvSpPr>
        <p:spPr>
          <a:xfrm rot="5400000">
            <a:off x="5512740" y="2736585"/>
            <a:ext cx="1457754" cy="1288104"/>
          </a:xfrm>
          <a:custGeom>
            <a:avLst/>
            <a:gdLst>
              <a:gd name="connsiteX0" fmla="*/ 9829 w 911014"/>
              <a:gd name="connsiteY0" fmla="*/ 696867 h 804991"/>
              <a:gd name="connsiteX1" fmla="*/ 393226 w 911014"/>
              <a:gd name="connsiteY1" fmla="*/ 35839 h 804991"/>
              <a:gd name="connsiteX2" fmla="*/ 517790 w 911014"/>
              <a:gd name="connsiteY2" fmla="*/ 35839 h 804991"/>
              <a:gd name="connsiteX3" fmla="*/ 901186 w 911014"/>
              <a:gd name="connsiteY3" fmla="*/ 696867 h 804991"/>
              <a:gd name="connsiteX4" fmla="*/ 838904 w 911014"/>
              <a:gd name="connsiteY4" fmla="*/ 804991 h 804991"/>
              <a:gd name="connsiteX5" fmla="*/ 72111 w 911014"/>
              <a:gd name="connsiteY5" fmla="*/ 804991 h 804991"/>
              <a:gd name="connsiteX6" fmla="*/ 9829 w 911014"/>
              <a:gd name="connsiteY6" fmla="*/ 696867 h 804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1014" h="804991">
                <a:moveTo>
                  <a:pt x="9829" y="696867"/>
                </a:moveTo>
                <a:lnTo>
                  <a:pt x="393226" y="35839"/>
                </a:lnTo>
                <a:cubicBezTo>
                  <a:pt x="420942" y="-11946"/>
                  <a:pt x="490075" y="-11946"/>
                  <a:pt x="517790" y="35839"/>
                </a:cubicBezTo>
                <a:lnTo>
                  <a:pt x="901186" y="696867"/>
                </a:lnTo>
                <a:cubicBezTo>
                  <a:pt x="929030" y="744874"/>
                  <a:pt x="894402" y="804991"/>
                  <a:pt x="838904" y="804991"/>
                </a:cubicBezTo>
                <a:lnTo>
                  <a:pt x="72111" y="804991"/>
                </a:lnTo>
                <a:cubicBezTo>
                  <a:pt x="16614" y="804991"/>
                  <a:pt x="-18015" y="744874"/>
                  <a:pt x="9829" y="696867"/>
                </a:cubicBezTo>
              </a:path>
            </a:pathLst>
          </a:custGeom>
          <a:gradFill flip="none" rotWithShape="1">
            <a:gsLst>
              <a:gs pos="95000">
                <a:srgbClr val="25F4EE">
                  <a:alpha val="50000"/>
                </a:srgbClr>
              </a:gs>
              <a:gs pos="0">
                <a:srgbClr val="FE2C55">
                  <a:alpha val="80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A70177A6-3FE2-41B4-BD62-6A9A7C9C7F00}"/>
              </a:ext>
            </a:extLst>
          </p:cNvPr>
          <p:cNvGrpSpPr/>
          <p:nvPr/>
        </p:nvGrpSpPr>
        <p:grpSpPr>
          <a:xfrm>
            <a:off x="1912389" y="2490356"/>
            <a:ext cx="8367229" cy="1877288"/>
            <a:chOff x="584313" y="2686304"/>
            <a:chExt cx="8367229" cy="1877288"/>
          </a:xfrm>
        </p:grpSpPr>
        <p:sp>
          <p:nvSpPr>
            <p:cNvPr id="34" name="红">
              <a:extLst>
                <a:ext uri="{FF2B5EF4-FFF2-40B4-BE49-F238E27FC236}">
                  <a16:creationId xmlns:a16="http://schemas.microsoft.com/office/drawing/2014/main" xmlns="" id="{75FAE100-9953-4E94-91FA-E48D6188062F}"/>
                </a:ext>
              </a:extLst>
            </p:cNvPr>
            <p:cNvSpPr/>
            <p:nvPr/>
          </p:nvSpPr>
          <p:spPr>
            <a:xfrm>
              <a:off x="630033" y="2701544"/>
              <a:ext cx="8321509" cy="18620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1500" kern="100" dirty="0">
                  <a:solidFill>
                    <a:srgbClr val="FE2C55"/>
                  </a:solidFill>
                  <a:cs typeface="+mn-ea"/>
                  <a:sym typeface="+mn-lt"/>
                </a:rPr>
                <a:t>谢谢您的观看</a:t>
              </a:r>
              <a:endParaRPr lang="zh-CN" altLang="zh-CN" sz="11500" kern="100" dirty="0">
                <a:solidFill>
                  <a:srgbClr val="FE2C55"/>
                </a:solidFill>
                <a:cs typeface="+mn-ea"/>
                <a:sym typeface="+mn-lt"/>
              </a:endParaRPr>
            </a:p>
          </p:txBody>
        </p:sp>
        <p:sp>
          <p:nvSpPr>
            <p:cNvPr id="37" name="蓝">
              <a:extLst>
                <a:ext uri="{FF2B5EF4-FFF2-40B4-BE49-F238E27FC236}">
                  <a16:creationId xmlns:a16="http://schemas.microsoft.com/office/drawing/2014/main" xmlns="" id="{BAB9D364-9A3B-45DA-9859-8DECE3D7FD2D}"/>
                </a:ext>
              </a:extLst>
            </p:cNvPr>
            <p:cNvSpPr/>
            <p:nvPr/>
          </p:nvSpPr>
          <p:spPr>
            <a:xfrm>
              <a:off x="584313" y="2686304"/>
              <a:ext cx="8321509" cy="18620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1500" kern="100" dirty="0">
                  <a:solidFill>
                    <a:srgbClr val="25F4EE"/>
                  </a:solidFill>
                  <a:cs typeface="+mn-ea"/>
                  <a:sym typeface="+mn-lt"/>
                </a:rPr>
                <a:t>谢谢您的观看</a:t>
              </a:r>
              <a:endParaRPr lang="zh-CN" altLang="zh-CN" sz="11500" kern="100" dirty="0">
                <a:solidFill>
                  <a:srgbClr val="25F4EE"/>
                </a:solidFill>
                <a:cs typeface="+mn-ea"/>
                <a:sym typeface="+mn-lt"/>
              </a:endParaRPr>
            </a:p>
          </p:txBody>
        </p:sp>
        <p:sp>
          <p:nvSpPr>
            <p:cNvPr id="38" name="1">
              <a:extLst>
                <a:ext uri="{FF2B5EF4-FFF2-40B4-BE49-F238E27FC236}">
                  <a16:creationId xmlns:a16="http://schemas.microsoft.com/office/drawing/2014/main" xmlns="" id="{1047CD24-6643-48B3-9CB9-0544415B696E}"/>
                </a:ext>
              </a:extLst>
            </p:cNvPr>
            <p:cNvSpPr/>
            <p:nvPr/>
          </p:nvSpPr>
          <p:spPr>
            <a:xfrm>
              <a:off x="599553" y="2701544"/>
              <a:ext cx="8321509" cy="18620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1500" kern="100" dirty="0">
                  <a:solidFill>
                    <a:schemeClr val="bg1"/>
                  </a:solidFill>
                  <a:cs typeface="+mn-ea"/>
                  <a:sym typeface="+mn-lt"/>
                </a:rPr>
                <a:t>谢谢您的观看</a:t>
              </a:r>
              <a:endParaRPr lang="en-US" altLang="zh-CN" sz="11500" kern="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65901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735113B9-2B4D-411F-A163-10E83F5AD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0800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胖宇 </a:t>
            </a:r>
            <a:r>
              <a:rPr lang="en-US" altLang="zh-CN" dirty="0" smtClean="0"/>
              <a:t>–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#</a:t>
            </a:r>
            <a:r>
              <a:rPr lang="zh-CN" altLang="en-US" dirty="0" smtClean="0"/>
              <a:t>王牌</a:t>
            </a:r>
            <a:r>
              <a:rPr lang="en-US" altLang="zh-CN" dirty="0" smtClean="0"/>
              <a:t>P</a:t>
            </a:r>
            <a:r>
              <a:rPr lang="zh-CN" altLang="en-US" dirty="0" smtClean="0"/>
              <a:t>计划</a:t>
            </a:r>
            <a:r>
              <a:rPr lang="en-US" altLang="zh-CN" dirty="0" smtClean="0"/>
              <a:t>#</a:t>
            </a:r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867217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B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51" descr="图片包含 黑暗, 黑色, 照片, 西装&#10;&#10;描述已自动生成">
            <a:extLst>
              <a:ext uri="{FF2B5EF4-FFF2-40B4-BE49-F238E27FC236}">
                <a16:creationId xmlns:a16="http://schemas.microsoft.com/office/drawing/2014/main" xmlns="" id="{3A28D3D6-D444-4E38-99EA-87B3924FFB3D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000B1E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20F6ECD2-A2F9-4925-B635-03584B599A4C}"/>
              </a:ext>
            </a:extLst>
          </p:cNvPr>
          <p:cNvGrpSpPr/>
          <p:nvPr/>
        </p:nvGrpSpPr>
        <p:grpSpPr>
          <a:xfrm>
            <a:off x="1893993" y="-358815"/>
            <a:ext cx="8347815" cy="8055015"/>
            <a:chOff x="1893993" y="-358815"/>
            <a:chExt cx="8347815" cy="8055015"/>
          </a:xfrm>
        </p:grpSpPr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xmlns="" id="{D807160E-AF65-4A75-925D-4145261615C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93993" y="-358815"/>
              <a:ext cx="4307892" cy="8055015"/>
            </a:xfrm>
            <a:prstGeom prst="line">
              <a:avLst/>
            </a:prstGeom>
            <a:ln w="22225">
              <a:gradFill>
                <a:gsLst>
                  <a:gs pos="0">
                    <a:srgbClr val="25F4EE"/>
                  </a:gs>
                  <a:gs pos="100000">
                    <a:srgbClr val="25F4EE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xmlns="" id="{FA4B9A7E-BEFC-488E-82B7-049BD2249F1E}"/>
                </a:ext>
              </a:extLst>
            </p:cNvPr>
            <p:cNvCxnSpPr>
              <a:cxnSpLocks/>
            </p:cNvCxnSpPr>
            <p:nvPr/>
          </p:nvCxnSpPr>
          <p:spPr>
            <a:xfrm>
              <a:off x="5933916" y="-358815"/>
              <a:ext cx="4307892" cy="8055015"/>
            </a:xfrm>
            <a:prstGeom prst="line">
              <a:avLst/>
            </a:prstGeom>
            <a:ln w="22225">
              <a:gradFill>
                <a:gsLst>
                  <a:gs pos="0">
                    <a:srgbClr val="25F4EE"/>
                  </a:gs>
                  <a:gs pos="100000">
                    <a:srgbClr val="25F4EE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4E39AA59-E6E4-4F42-975F-D14A6017A63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rgbClr val="000B1E">
                  <a:alpha val="90000"/>
                </a:srgbClr>
              </a:gs>
              <a:gs pos="0">
                <a:srgbClr val="000B1E">
                  <a:alpha val="80000"/>
                </a:srgb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5" name="菱形 4">
            <a:extLst>
              <a:ext uri="{FF2B5EF4-FFF2-40B4-BE49-F238E27FC236}">
                <a16:creationId xmlns:a16="http://schemas.microsoft.com/office/drawing/2014/main" xmlns="" id="{1663A325-7B4D-42A1-94B3-6FAE2BC90DCD}"/>
              </a:ext>
            </a:extLst>
          </p:cNvPr>
          <p:cNvSpPr/>
          <p:nvPr/>
        </p:nvSpPr>
        <p:spPr>
          <a:xfrm>
            <a:off x="5278678" y="1904935"/>
            <a:ext cx="1647810" cy="735463"/>
          </a:xfrm>
          <a:prstGeom prst="diamond">
            <a:avLst/>
          </a:prstGeom>
          <a:solidFill>
            <a:srgbClr val="25F4EE">
              <a:alpha val="50000"/>
            </a:srgbClr>
          </a:solidFill>
          <a:ln>
            <a:solidFill>
              <a:srgbClr val="25F4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7" name="平行四边形 6">
            <a:extLst>
              <a:ext uri="{FF2B5EF4-FFF2-40B4-BE49-F238E27FC236}">
                <a16:creationId xmlns:a16="http://schemas.microsoft.com/office/drawing/2014/main" xmlns="" id="{E18B7ADD-7C9C-4D13-BACE-5A340FC54B54}"/>
              </a:ext>
            </a:extLst>
          </p:cNvPr>
          <p:cNvSpPr/>
          <p:nvPr/>
        </p:nvSpPr>
        <p:spPr>
          <a:xfrm rot="5400000">
            <a:off x="2761241" y="4792171"/>
            <a:ext cx="5848188" cy="813317"/>
          </a:xfrm>
          <a:prstGeom prst="parallelogram">
            <a:avLst>
              <a:gd name="adj" fmla="val 44434"/>
            </a:avLst>
          </a:prstGeom>
          <a:gradFill flip="none" rotWithShape="1">
            <a:gsLst>
              <a:gs pos="100000">
                <a:srgbClr val="25F4EE">
                  <a:alpha val="0"/>
                </a:srgbClr>
              </a:gs>
              <a:gs pos="0">
                <a:srgbClr val="25F4EE">
                  <a:alpha val="20000"/>
                </a:srgbClr>
              </a:gs>
            </a:gsLst>
            <a:lin ang="0" scaled="0"/>
            <a:tileRect/>
          </a:gradFill>
          <a:ln w="9525">
            <a:gradFill>
              <a:gsLst>
                <a:gs pos="0">
                  <a:srgbClr val="25F4EE">
                    <a:alpha val="60000"/>
                  </a:srgbClr>
                </a:gs>
                <a:gs pos="100000">
                  <a:srgbClr val="25F4EE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8" name="平行四边形 7">
            <a:extLst>
              <a:ext uri="{FF2B5EF4-FFF2-40B4-BE49-F238E27FC236}">
                <a16:creationId xmlns:a16="http://schemas.microsoft.com/office/drawing/2014/main" xmlns="" id="{C5904AA9-7805-4E47-A75E-05CED1CC72CA}"/>
              </a:ext>
            </a:extLst>
          </p:cNvPr>
          <p:cNvSpPr/>
          <p:nvPr/>
        </p:nvSpPr>
        <p:spPr>
          <a:xfrm rot="16200000" flipH="1">
            <a:off x="3585147" y="4792170"/>
            <a:ext cx="5848187" cy="813317"/>
          </a:xfrm>
          <a:prstGeom prst="parallelogram">
            <a:avLst>
              <a:gd name="adj" fmla="val 44434"/>
            </a:avLst>
          </a:prstGeom>
          <a:gradFill flip="none" rotWithShape="1">
            <a:gsLst>
              <a:gs pos="100000">
                <a:srgbClr val="25F4EE">
                  <a:alpha val="0"/>
                </a:srgbClr>
              </a:gs>
              <a:gs pos="0">
                <a:srgbClr val="25F4EE">
                  <a:alpha val="20000"/>
                </a:srgbClr>
              </a:gs>
            </a:gsLst>
            <a:lin ang="0" scaled="0"/>
            <a:tileRect/>
          </a:gradFill>
          <a:ln w="9525">
            <a:gradFill>
              <a:gsLst>
                <a:gs pos="0">
                  <a:srgbClr val="25F4EE">
                    <a:alpha val="60000"/>
                  </a:srgbClr>
                </a:gs>
                <a:gs pos="100000">
                  <a:srgbClr val="25F4EE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C66F2220-B87A-4770-9C07-3C55E11E9A2C}"/>
              </a:ext>
            </a:extLst>
          </p:cNvPr>
          <p:cNvGrpSpPr/>
          <p:nvPr/>
        </p:nvGrpSpPr>
        <p:grpSpPr>
          <a:xfrm>
            <a:off x="4676040" y="1083662"/>
            <a:ext cx="2813592" cy="821273"/>
            <a:chOff x="4604288" y="1434524"/>
            <a:chExt cx="2813592" cy="821273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FD9ADD2B-48CF-485B-B8D6-A867F116375B}"/>
                </a:ext>
              </a:extLst>
            </p:cNvPr>
            <p:cNvSpPr/>
            <p:nvPr/>
          </p:nvSpPr>
          <p:spPr>
            <a:xfrm>
              <a:off x="4604288" y="1434524"/>
              <a:ext cx="281359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>
                  <a:gradFill>
                    <a:gsLst>
                      <a:gs pos="100000">
                        <a:srgbClr val="FE2C55"/>
                      </a:gs>
                      <a:gs pos="0">
                        <a:schemeClr val="bg1"/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1.</a:t>
              </a:r>
              <a:r>
                <a:rPr lang="zh-CN" altLang="en-US" sz="3200" dirty="0">
                  <a:gradFill>
                    <a:gsLst>
                      <a:gs pos="100000">
                        <a:srgbClr val="FE2C55"/>
                      </a:gs>
                      <a:gs pos="0">
                        <a:schemeClr val="bg1"/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第一部分标题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68AA2389-C1ED-4355-8C43-A8FC999602C1}"/>
                </a:ext>
              </a:extLst>
            </p:cNvPr>
            <p:cNvSpPr txBox="1"/>
            <p:nvPr/>
          </p:nvSpPr>
          <p:spPr>
            <a:xfrm>
              <a:off x="5093203" y="1948020"/>
              <a:ext cx="18357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这里可以填写二级标题</a:t>
              </a:r>
            </a:p>
          </p:txBody>
        </p:sp>
      </p:grpSp>
      <p:sp>
        <p:nvSpPr>
          <p:cNvPr id="33" name="菱形 32">
            <a:extLst>
              <a:ext uri="{FF2B5EF4-FFF2-40B4-BE49-F238E27FC236}">
                <a16:creationId xmlns:a16="http://schemas.microsoft.com/office/drawing/2014/main" xmlns="" id="{E371F068-FB1E-4C47-8A1E-3EEF27A721BB}"/>
              </a:ext>
            </a:extLst>
          </p:cNvPr>
          <p:cNvSpPr/>
          <p:nvPr/>
        </p:nvSpPr>
        <p:spPr>
          <a:xfrm>
            <a:off x="8626069" y="3502840"/>
            <a:ext cx="1647810" cy="735463"/>
          </a:xfrm>
          <a:prstGeom prst="diamond">
            <a:avLst/>
          </a:prstGeom>
          <a:solidFill>
            <a:srgbClr val="25F4EE">
              <a:alpha val="50000"/>
            </a:srgbClr>
          </a:solidFill>
          <a:ln>
            <a:solidFill>
              <a:srgbClr val="25F4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34" name="平行四边形 33">
            <a:extLst>
              <a:ext uri="{FF2B5EF4-FFF2-40B4-BE49-F238E27FC236}">
                <a16:creationId xmlns:a16="http://schemas.microsoft.com/office/drawing/2014/main" xmlns="" id="{7F7A6A0C-6AEA-448B-9408-F43CA890FCA3}"/>
              </a:ext>
            </a:extLst>
          </p:cNvPr>
          <p:cNvSpPr/>
          <p:nvPr/>
        </p:nvSpPr>
        <p:spPr>
          <a:xfrm rot="5400000">
            <a:off x="6660057" y="5838651"/>
            <a:ext cx="4745338" cy="813317"/>
          </a:xfrm>
          <a:prstGeom prst="parallelogram">
            <a:avLst>
              <a:gd name="adj" fmla="val 44434"/>
            </a:avLst>
          </a:prstGeom>
          <a:gradFill flip="none" rotWithShape="1">
            <a:gsLst>
              <a:gs pos="100000">
                <a:srgbClr val="25F4EE">
                  <a:alpha val="0"/>
                </a:srgbClr>
              </a:gs>
              <a:gs pos="0">
                <a:srgbClr val="25F4EE">
                  <a:alpha val="20000"/>
                </a:srgbClr>
              </a:gs>
            </a:gsLst>
            <a:lin ang="0" scaled="0"/>
            <a:tileRect/>
          </a:gradFill>
          <a:ln w="9525">
            <a:gradFill>
              <a:gsLst>
                <a:gs pos="0">
                  <a:srgbClr val="25F4EE">
                    <a:alpha val="60000"/>
                  </a:srgbClr>
                </a:gs>
                <a:gs pos="100000">
                  <a:srgbClr val="25F4EE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35" name="平行四边形 34">
            <a:extLst>
              <a:ext uri="{FF2B5EF4-FFF2-40B4-BE49-F238E27FC236}">
                <a16:creationId xmlns:a16="http://schemas.microsoft.com/office/drawing/2014/main" xmlns="" id="{E4865BB3-919F-42B9-B5AC-5B653DBFDE58}"/>
              </a:ext>
            </a:extLst>
          </p:cNvPr>
          <p:cNvSpPr/>
          <p:nvPr/>
        </p:nvSpPr>
        <p:spPr>
          <a:xfrm rot="16200000" flipH="1">
            <a:off x="7483962" y="5838651"/>
            <a:ext cx="4745338" cy="813317"/>
          </a:xfrm>
          <a:prstGeom prst="parallelogram">
            <a:avLst>
              <a:gd name="adj" fmla="val 44434"/>
            </a:avLst>
          </a:prstGeom>
          <a:gradFill flip="none" rotWithShape="1">
            <a:gsLst>
              <a:gs pos="100000">
                <a:srgbClr val="25F4EE">
                  <a:alpha val="0"/>
                </a:srgbClr>
              </a:gs>
              <a:gs pos="0">
                <a:srgbClr val="25F4EE">
                  <a:alpha val="20000"/>
                </a:srgbClr>
              </a:gs>
            </a:gsLst>
            <a:lin ang="0" scaled="0"/>
            <a:tileRect/>
          </a:gradFill>
          <a:ln w="9525">
            <a:gradFill>
              <a:gsLst>
                <a:gs pos="0">
                  <a:srgbClr val="25F4EE">
                    <a:alpha val="60000"/>
                  </a:srgbClr>
                </a:gs>
                <a:gs pos="100000">
                  <a:srgbClr val="25F4EE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FF2099D1-7E33-4FB2-BA68-B11B5009ADDB}"/>
              </a:ext>
            </a:extLst>
          </p:cNvPr>
          <p:cNvGrpSpPr>
            <a:grpSpLocks/>
          </p:cNvGrpSpPr>
          <p:nvPr/>
        </p:nvGrpSpPr>
        <p:grpSpPr>
          <a:xfrm>
            <a:off x="1281108" y="2681567"/>
            <a:ext cx="2855269" cy="821273"/>
            <a:chOff x="3655559" y="1434524"/>
            <a:chExt cx="4711052" cy="821273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2061085C-9BAF-4DCA-95D0-0601A3265AE5}"/>
                </a:ext>
              </a:extLst>
            </p:cNvPr>
            <p:cNvSpPr/>
            <p:nvPr/>
          </p:nvSpPr>
          <p:spPr>
            <a:xfrm>
              <a:off x="3655559" y="1434524"/>
              <a:ext cx="471105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>
                  <a:gradFill>
                    <a:gsLst>
                      <a:gs pos="100000">
                        <a:srgbClr val="FE2C55"/>
                      </a:gs>
                      <a:gs pos="0">
                        <a:schemeClr val="bg1"/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2.</a:t>
              </a:r>
              <a:r>
                <a:rPr lang="zh-CN" altLang="en-US" sz="3200" dirty="0">
                  <a:gradFill>
                    <a:gsLst>
                      <a:gs pos="100000">
                        <a:srgbClr val="FE2C55"/>
                      </a:gs>
                      <a:gs pos="0">
                        <a:schemeClr val="bg1"/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第二部分标题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39FDF7B0-C056-4CB6-9721-8A7E069EDC37}"/>
                </a:ext>
              </a:extLst>
            </p:cNvPr>
            <p:cNvSpPr txBox="1"/>
            <p:nvPr/>
          </p:nvSpPr>
          <p:spPr>
            <a:xfrm>
              <a:off x="4496626" y="1948020"/>
              <a:ext cx="30289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这里可以填写二级标题</a:t>
              </a:r>
            </a:p>
          </p:txBody>
        </p:sp>
      </p:grpSp>
      <p:sp>
        <p:nvSpPr>
          <p:cNvPr id="41" name="菱形 40">
            <a:extLst>
              <a:ext uri="{FF2B5EF4-FFF2-40B4-BE49-F238E27FC236}">
                <a16:creationId xmlns:a16="http://schemas.microsoft.com/office/drawing/2014/main" xmlns="" id="{EC36A701-CC01-4057-A5A2-1E22FB2414CC}"/>
              </a:ext>
            </a:extLst>
          </p:cNvPr>
          <p:cNvSpPr/>
          <p:nvPr/>
        </p:nvSpPr>
        <p:spPr>
          <a:xfrm>
            <a:off x="1904584" y="3502840"/>
            <a:ext cx="1647810" cy="735463"/>
          </a:xfrm>
          <a:prstGeom prst="diamond">
            <a:avLst/>
          </a:prstGeom>
          <a:solidFill>
            <a:srgbClr val="25F4EE">
              <a:alpha val="50000"/>
            </a:srgbClr>
          </a:solidFill>
          <a:ln>
            <a:solidFill>
              <a:srgbClr val="25F4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42" name="平行四边形 41">
            <a:extLst>
              <a:ext uri="{FF2B5EF4-FFF2-40B4-BE49-F238E27FC236}">
                <a16:creationId xmlns:a16="http://schemas.microsoft.com/office/drawing/2014/main" xmlns="" id="{672DF9E2-923B-4AB7-B647-7B8EE547D030}"/>
              </a:ext>
            </a:extLst>
          </p:cNvPr>
          <p:cNvSpPr/>
          <p:nvPr/>
        </p:nvSpPr>
        <p:spPr>
          <a:xfrm rot="5400000">
            <a:off x="-61428" y="5838651"/>
            <a:ext cx="4745338" cy="813317"/>
          </a:xfrm>
          <a:prstGeom prst="parallelogram">
            <a:avLst>
              <a:gd name="adj" fmla="val 44434"/>
            </a:avLst>
          </a:prstGeom>
          <a:gradFill flip="none" rotWithShape="1">
            <a:gsLst>
              <a:gs pos="100000">
                <a:srgbClr val="25F4EE">
                  <a:alpha val="0"/>
                </a:srgbClr>
              </a:gs>
              <a:gs pos="0">
                <a:srgbClr val="25F4EE">
                  <a:alpha val="20000"/>
                </a:srgbClr>
              </a:gs>
            </a:gsLst>
            <a:lin ang="0" scaled="0"/>
            <a:tileRect/>
          </a:gradFill>
          <a:ln w="9525">
            <a:gradFill>
              <a:gsLst>
                <a:gs pos="0">
                  <a:srgbClr val="25F4EE">
                    <a:alpha val="60000"/>
                  </a:srgbClr>
                </a:gs>
                <a:gs pos="100000">
                  <a:srgbClr val="25F4EE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43" name="平行四边形 42">
            <a:extLst>
              <a:ext uri="{FF2B5EF4-FFF2-40B4-BE49-F238E27FC236}">
                <a16:creationId xmlns:a16="http://schemas.microsoft.com/office/drawing/2014/main" xmlns="" id="{BC7C0DD4-AE56-4FE6-84F8-3BD7BD8143C5}"/>
              </a:ext>
            </a:extLst>
          </p:cNvPr>
          <p:cNvSpPr/>
          <p:nvPr/>
        </p:nvSpPr>
        <p:spPr>
          <a:xfrm rot="16200000" flipH="1">
            <a:off x="762477" y="5838651"/>
            <a:ext cx="4745338" cy="813317"/>
          </a:xfrm>
          <a:prstGeom prst="parallelogram">
            <a:avLst>
              <a:gd name="adj" fmla="val 44434"/>
            </a:avLst>
          </a:prstGeom>
          <a:gradFill flip="none" rotWithShape="1">
            <a:gsLst>
              <a:gs pos="100000">
                <a:srgbClr val="25F4EE">
                  <a:alpha val="0"/>
                </a:srgbClr>
              </a:gs>
              <a:gs pos="0">
                <a:srgbClr val="25F4EE">
                  <a:alpha val="20000"/>
                </a:srgbClr>
              </a:gs>
            </a:gsLst>
            <a:lin ang="0" scaled="0"/>
            <a:tileRect/>
          </a:gradFill>
          <a:ln w="9525">
            <a:gradFill>
              <a:gsLst>
                <a:gs pos="0">
                  <a:srgbClr val="25F4EE">
                    <a:alpha val="60000"/>
                  </a:srgbClr>
                </a:gs>
                <a:gs pos="100000">
                  <a:srgbClr val="25F4EE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AC8809F5-1492-4671-A21C-BD8155D8FED3}"/>
              </a:ext>
            </a:extLst>
          </p:cNvPr>
          <p:cNvGrpSpPr>
            <a:grpSpLocks/>
          </p:cNvGrpSpPr>
          <p:nvPr/>
        </p:nvGrpSpPr>
        <p:grpSpPr>
          <a:xfrm>
            <a:off x="8008200" y="2681567"/>
            <a:ext cx="2844049" cy="821273"/>
            <a:chOff x="5149223" y="1434524"/>
            <a:chExt cx="1723718" cy="821273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D0BC3518-3F29-4DD6-9809-88B66176E046}"/>
                </a:ext>
              </a:extLst>
            </p:cNvPr>
            <p:cNvSpPr/>
            <p:nvPr/>
          </p:nvSpPr>
          <p:spPr>
            <a:xfrm>
              <a:off x="5149223" y="1434524"/>
              <a:ext cx="172371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>
                  <a:gradFill>
                    <a:gsLst>
                      <a:gs pos="100000">
                        <a:srgbClr val="FE2C55"/>
                      </a:gs>
                      <a:gs pos="0">
                        <a:schemeClr val="bg1"/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3.</a:t>
              </a:r>
              <a:r>
                <a:rPr lang="zh-CN" altLang="en-US" sz="3200" dirty="0">
                  <a:gradFill>
                    <a:gsLst>
                      <a:gs pos="100000">
                        <a:srgbClr val="FE2C55"/>
                      </a:gs>
                      <a:gs pos="0">
                        <a:schemeClr val="bg1"/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第三部分标题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9DC48972-E10F-493F-954D-596874AE4A17}"/>
                </a:ext>
              </a:extLst>
            </p:cNvPr>
            <p:cNvSpPr txBox="1"/>
            <p:nvPr/>
          </p:nvSpPr>
          <p:spPr>
            <a:xfrm>
              <a:off x="5454777" y="1948020"/>
              <a:ext cx="11126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这里可以填写二级标题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90588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床, 红色, 大, 房间&#10;&#10;描述已自动生成">
            <a:extLst>
              <a:ext uri="{FF2B5EF4-FFF2-40B4-BE49-F238E27FC236}">
                <a16:creationId xmlns:a16="http://schemas.microsoft.com/office/drawing/2014/main" xmlns="" id="{53BD66BF-B3C5-4DC8-BB5A-2C3B977D17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35000"/>
            <a:ext cx="12192000" cy="8128000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0A4F486A-9273-4E16-9C6C-C796ADCC856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B1E">
              <a:alpha val="9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45AD211A-5D3D-413B-84C0-1F6BC8D1AABC}"/>
              </a:ext>
            </a:extLst>
          </p:cNvPr>
          <p:cNvSpPr/>
          <p:nvPr/>
        </p:nvSpPr>
        <p:spPr>
          <a:xfrm rot="18074358" flipV="1">
            <a:off x="5384749" y="2785673"/>
            <a:ext cx="9894277" cy="192258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5F4EE">
                  <a:alpha val="50000"/>
                </a:srgbClr>
              </a:gs>
              <a:gs pos="100000">
                <a:srgbClr val="25F4EE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xmlns="" id="{C7233178-B228-49F6-9CF3-52F0DF7674F5}"/>
              </a:ext>
            </a:extLst>
          </p:cNvPr>
          <p:cNvSpPr/>
          <p:nvPr/>
        </p:nvSpPr>
        <p:spPr>
          <a:xfrm rot="18074358" flipH="1">
            <a:off x="3411336" y="1851210"/>
            <a:ext cx="9894277" cy="192258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E2C55"/>
              </a:gs>
              <a:gs pos="100000">
                <a:srgbClr val="FE2C55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291DE3C6-B9D0-4955-93EF-201C61C49E68}"/>
              </a:ext>
            </a:extLst>
          </p:cNvPr>
          <p:cNvGrpSpPr/>
          <p:nvPr/>
        </p:nvGrpSpPr>
        <p:grpSpPr>
          <a:xfrm>
            <a:off x="466220" y="2182274"/>
            <a:ext cx="6417141" cy="1867190"/>
            <a:chOff x="466220" y="2147550"/>
            <a:chExt cx="6417141" cy="1867190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F32033DD-C6A7-4072-8446-F7BC2AD6938E}"/>
                </a:ext>
              </a:extLst>
            </p:cNvPr>
            <p:cNvSpPr/>
            <p:nvPr/>
          </p:nvSpPr>
          <p:spPr>
            <a:xfrm>
              <a:off x="466220" y="2147550"/>
              <a:ext cx="6417141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800" dirty="0">
                  <a:gradFill>
                    <a:gsLst>
                      <a:gs pos="100000">
                        <a:srgbClr val="FE2C55"/>
                      </a:gs>
                      <a:gs pos="0">
                        <a:schemeClr val="bg1"/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第一部分内容</a:t>
              </a:r>
              <a:endParaRPr lang="en-US" altLang="zh-CN" sz="8800" dirty="0">
                <a:gradFill>
                  <a:gsLst>
                    <a:gs pos="100000">
                      <a:srgbClr val="FE2C55"/>
                    </a:gs>
                    <a:gs pos="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EFDA5E6B-D9F3-4810-B135-3230219AFBCE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" y="3429000"/>
              <a:ext cx="9144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0B6740E5-3F40-4405-8B5A-CC0830B3ADFF}"/>
                </a:ext>
              </a:extLst>
            </p:cNvPr>
            <p:cNvCxnSpPr>
              <a:cxnSpLocks/>
            </p:cNvCxnSpPr>
            <p:nvPr/>
          </p:nvCxnSpPr>
          <p:spPr>
            <a:xfrm>
              <a:off x="1919288" y="3429000"/>
              <a:ext cx="461105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BD685660-E8AF-420E-A412-FE5E71D9FA1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27632" y="3429000"/>
              <a:ext cx="291656" cy="1651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462834A3-81D8-4966-9075-A95305AA8960}"/>
                </a:ext>
              </a:extLst>
            </p:cNvPr>
            <p:cNvSpPr txBox="1"/>
            <p:nvPr/>
          </p:nvSpPr>
          <p:spPr>
            <a:xfrm>
              <a:off x="528320" y="3645408"/>
              <a:ext cx="60553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这里还可以放二级标题，不需要删除掉也行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69093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xmlns="" id="{92907503-F022-488C-B8C4-7A1574163D59}"/>
              </a:ext>
            </a:extLst>
          </p:cNvPr>
          <p:cNvSpPr/>
          <p:nvPr/>
        </p:nvSpPr>
        <p:spPr>
          <a:xfrm>
            <a:off x="2091052" y="4668778"/>
            <a:ext cx="8009895" cy="741423"/>
          </a:xfrm>
          <a:prstGeom prst="ellipse">
            <a:avLst/>
          </a:prstGeom>
          <a:noFill/>
          <a:ln w="6350">
            <a:gradFill>
              <a:gsLst>
                <a:gs pos="0">
                  <a:srgbClr val="E30283">
                    <a:alpha val="0"/>
                  </a:srgbClr>
                </a:gs>
                <a:gs pos="100000">
                  <a:srgbClr val="E30283"/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54492"/>
            <a:endParaRPr lang="zh-CN" altLang="en-US" sz="1092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6295E40D-5BC1-44D1-B091-7A178EB5BF4E}"/>
              </a:ext>
            </a:extLst>
          </p:cNvPr>
          <p:cNvSpPr/>
          <p:nvPr/>
        </p:nvSpPr>
        <p:spPr>
          <a:xfrm>
            <a:off x="2355315" y="4416508"/>
            <a:ext cx="7481371" cy="741423"/>
          </a:xfrm>
          <a:prstGeom prst="ellipse">
            <a:avLst/>
          </a:prstGeom>
          <a:gradFill>
            <a:gsLst>
              <a:gs pos="48000">
                <a:srgbClr val="E30283">
                  <a:alpha val="0"/>
                </a:srgbClr>
              </a:gs>
              <a:gs pos="100000">
                <a:srgbClr val="E30283">
                  <a:alpha val="19000"/>
                </a:srgbClr>
              </a:gs>
            </a:gsLst>
            <a:lin ang="5400000" scaled="1"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54492"/>
            <a:endParaRPr lang="zh-CN" altLang="en-US" sz="1092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2DBEDDF8-A7F6-4387-BBE7-BBBD66CD20FC}"/>
              </a:ext>
            </a:extLst>
          </p:cNvPr>
          <p:cNvSpPr/>
          <p:nvPr/>
        </p:nvSpPr>
        <p:spPr>
          <a:xfrm>
            <a:off x="2617774" y="4493459"/>
            <a:ext cx="6956452" cy="580499"/>
          </a:xfrm>
          <a:prstGeom prst="ellipse">
            <a:avLst/>
          </a:prstGeom>
          <a:noFill/>
          <a:ln w="6350">
            <a:gradFill>
              <a:gsLst>
                <a:gs pos="0">
                  <a:srgbClr val="E30283">
                    <a:alpha val="0"/>
                  </a:srgbClr>
                </a:gs>
                <a:gs pos="100000">
                  <a:srgbClr val="E30283"/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54492"/>
            <a:endParaRPr lang="zh-CN" altLang="en-US" sz="1092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2CCCE936-00F5-4F5F-B843-F4E66A62DBA0}"/>
              </a:ext>
            </a:extLst>
          </p:cNvPr>
          <p:cNvSpPr/>
          <p:nvPr/>
        </p:nvSpPr>
        <p:spPr>
          <a:xfrm>
            <a:off x="2091052" y="4136196"/>
            <a:ext cx="8009895" cy="741423"/>
          </a:xfrm>
          <a:custGeom>
            <a:avLst/>
            <a:gdLst>
              <a:gd name="connsiteX0" fmla="*/ 4007005 w 7984274"/>
              <a:gd name="connsiteY0" fmla="*/ 158350 h 1688592"/>
              <a:gd name="connsiteX1" fmla="*/ 1219200 w 7984274"/>
              <a:gd name="connsiteY1" fmla="*/ 764233 h 1688592"/>
              <a:gd name="connsiteX2" fmla="*/ 4007005 w 7984274"/>
              <a:gd name="connsiteY2" fmla="*/ 1370116 h 1688592"/>
              <a:gd name="connsiteX3" fmla="*/ 6794810 w 7984274"/>
              <a:gd name="connsiteY3" fmla="*/ 764233 h 1688592"/>
              <a:gd name="connsiteX4" fmla="*/ 4007005 w 7984274"/>
              <a:gd name="connsiteY4" fmla="*/ 158350 h 1688592"/>
              <a:gd name="connsiteX5" fmla="*/ 3992137 w 7984274"/>
              <a:gd name="connsiteY5" fmla="*/ 0 h 1688592"/>
              <a:gd name="connsiteX6" fmla="*/ 7984274 w 7984274"/>
              <a:gd name="connsiteY6" fmla="*/ 844296 h 1688592"/>
              <a:gd name="connsiteX7" fmla="*/ 3992137 w 7984274"/>
              <a:gd name="connsiteY7" fmla="*/ 1688592 h 1688592"/>
              <a:gd name="connsiteX8" fmla="*/ 0 w 7984274"/>
              <a:gd name="connsiteY8" fmla="*/ 844296 h 1688592"/>
              <a:gd name="connsiteX9" fmla="*/ 3992137 w 7984274"/>
              <a:gd name="connsiteY9" fmla="*/ 0 h 168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84274" h="1688592">
                <a:moveTo>
                  <a:pt x="4007005" y="158350"/>
                </a:moveTo>
                <a:cubicBezTo>
                  <a:pt x="2467343" y="158350"/>
                  <a:pt x="1219200" y="429613"/>
                  <a:pt x="1219200" y="764233"/>
                </a:cubicBezTo>
                <a:cubicBezTo>
                  <a:pt x="1219200" y="1098853"/>
                  <a:pt x="2467343" y="1370116"/>
                  <a:pt x="4007005" y="1370116"/>
                </a:cubicBezTo>
                <a:cubicBezTo>
                  <a:pt x="5546667" y="1370116"/>
                  <a:pt x="6794810" y="1098853"/>
                  <a:pt x="6794810" y="764233"/>
                </a:cubicBezTo>
                <a:cubicBezTo>
                  <a:pt x="6794810" y="429613"/>
                  <a:pt x="5546667" y="158350"/>
                  <a:pt x="4007005" y="158350"/>
                </a:cubicBezTo>
                <a:close/>
                <a:moveTo>
                  <a:pt x="3992137" y="0"/>
                </a:moveTo>
                <a:cubicBezTo>
                  <a:pt x="6196933" y="0"/>
                  <a:pt x="7984274" y="378004"/>
                  <a:pt x="7984274" y="844296"/>
                </a:cubicBezTo>
                <a:cubicBezTo>
                  <a:pt x="7984274" y="1310588"/>
                  <a:pt x="6196933" y="1688592"/>
                  <a:pt x="3992137" y="1688592"/>
                </a:cubicBezTo>
                <a:cubicBezTo>
                  <a:pt x="1787341" y="1688592"/>
                  <a:pt x="0" y="1310588"/>
                  <a:pt x="0" y="844296"/>
                </a:cubicBezTo>
                <a:cubicBezTo>
                  <a:pt x="0" y="378004"/>
                  <a:pt x="1787341" y="0"/>
                  <a:pt x="3992137" y="0"/>
                </a:cubicBezTo>
                <a:close/>
              </a:path>
            </a:pathLst>
          </a:custGeom>
          <a:gradFill>
            <a:gsLst>
              <a:gs pos="10000">
                <a:srgbClr val="E30283">
                  <a:alpha val="0"/>
                </a:srgbClr>
              </a:gs>
              <a:gs pos="100000">
                <a:srgbClr val="E30283">
                  <a:alpha val="3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54492"/>
            <a:endParaRPr lang="zh-CN" altLang="en-US" sz="1092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C056F67B-F466-495F-A296-188DADF7C8D8}"/>
              </a:ext>
            </a:extLst>
          </p:cNvPr>
          <p:cNvSpPr/>
          <p:nvPr/>
        </p:nvSpPr>
        <p:spPr>
          <a:xfrm>
            <a:off x="1904603" y="3958137"/>
            <a:ext cx="8382794" cy="741423"/>
          </a:xfrm>
          <a:prstGeom prst="ellipse">
            <a:avLst/>
          </a:prstGeom>
          <a:noFill/>
          <a:ln w="6350">
            <a:gradFill>
              <a:gsLst>
                <a:gs pos="0">
                  <a:srgbClr val="E30283">
                    <a:alpha val="0"/>
                  </a:srgbClr>
                </a:gs>
                <a:gs pos="100000">
                  <a:srgbClr val="E30283"/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54492"/>
            <a:endParaRPr lang="zh-CN" altLang="en-US" sz="1092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梯形 7">
            <a:extLst>
              <a:ext uri="{FF2B5EF4-FFF2-40B4-BE49-F238E27FC236}">
                <a16:creationId xmlns:a16="http://schemas.microsoft.com/office/drawing/2014/main" xmlns="" id="{EC055016-1CA3-4741-A02A-CCBAFC6387BC}"/>
              </a:ext>
            </a:extLst>
          </p:cNvPr>
          <p:cNvSpPr/>
          <p:nvPr/>
        </p:nvSpPr>
        <p:spPr>
          <a:xfrm rot="10800000">
            <a:off x="1691242" y="3063240"/>
            <a:ext cx="8809515" cy="1463040"/>
          </a:xfrm>
          <a:prstGeom prst="trapezoid">
            <a:avLst>
              <a:gd name="adj" fmla="val 26845"/>
            </a:avLst>
          </a:prstGeom>
          <a:gradFill>
            <a:gsLst>
              <a:gs pos="100000">
                <a:srgbClr val="E30283">
                  <a:alpha val="0"/>
                </a:srgbClr>
              </a:gs>
              <a:gs pos="44100">
                <a:srgbClr val="E30283">
                  <a:alpha val="10000"/>
                </a:srgbClr>
              </a:gs>
              <a:gs pos="0">
                <a:srgbClr val="E3028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54492"/>
            <a:endParaRPr lang="zh-CN" altLang="en-US" sz="1092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9" name="PA-直接连接符 37">
            <a:extLst>
              <a:ext uri="{FF2B5EF4-FFF2-40B4-BE49-F238E27FC236}">
                <a16:creationId xmlns:a16="http://schemas.microsoft.com/office/drawing/2014/main" xmlns="" id="{21E52766-EE5F-4E4D-BF6D-D23A51E58DCF}"/>
              </a:ext>
            </a:extLst>
          </p:cNvPr>
          <p:cNvCxnSpPr>
            <a:cxnSpLocks/>
          </p:cNvCxnSpPr>
          <p:nvPr>
            <p:custDataLst>
              <p:tags r:id="rId1"/>
            </p:custDataLst>
          </p:nvPr>
        </p:nvCxnSpPr>
        <p:spPr>
          <a:xfrm flipV="1">
            <a:off x="2202372" y="2550779"/>
            <a:ext cx="0" cy="665655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A-直接连接符 38">
            <a:extLst>
              <a:ext uri="{FF2B5EF4-FFF2-40B4-BE49-F238E27FC236}">
                <a16:creationId xmlns:a16="http://schemas.microsoft.com/office/drawing/2014/main" xmlns="" id="{0275CA30-54F9-4D7F-8BBB-2084E9A8A33E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 flipV="1">
            <a:off x="2657546" y="1788245"/>
            <a:ext cx="0" cy="489816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A-直接连接符 39">
            <a:extLst>
              <a:ext uri="{FF2B5EF4-FFF2-40B4-BE49-F238E27FC236}">
                <a16:creationId xmlns:a16="http://schemas.microsoft.com/office/drawing/2014/main" xmlns="" id="{A6A2FE44-F229-4368-93B4-B9B52B63D40B}"/>
              </a:ext>
            </a:extLst>
          </p:cNvPr>
          <p:cNvCxnSpPr>
            <a:cxnSpLocks/>
          </p:cNvCxnSpPr>
          <p:nvPr>
            <p:custDataLst>
              <p:tags r:id="rId3"/>
            </p:custDataLst>
          </p:nvPr>
        </p:nvCxnSpPr>
        <p:spPr>
          <a:xfrm flipV="1">
            <a:off x="3224031" y="767766"/>
            <a:ext cx="0" cy="675011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A-直接连接符 40">
            <a:extLst>
              <a:ext uri="{FF2B5EF4-FFF2-40B4-BE49-F238E27FC236}">
                <a16:creationId xmlns:a16="http://schemas.microsoft.com/office/drawing/2014/main" xmlns="" id="{D868FF4D-3757-49DA-A7A3-6C5EBC059685}"/>
              </a:ext>
            </a:extLst>
          </p:cNvPr>
          <p:cNvCxnSpPr>
            <a:cxnSpLocks/>
          </p:cNvCxnSpPr>
          <p:nvPr>
            <p:custDataLst>
              <p:tags r:id="rId4"/>
            </p:custDataLst>
          </p:nvPr>
        </p:nvCxnSpPr>
        <p:spPr>
          <a:xfrm flipV="1">
            <a:off x="1925472" y="2631568"/>
            <a:ext cx="0" cy="489816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A-直接连接符 41">
            <a:extLst>
              <a:ext uri="{FF2B5EF4-FFF2-40B4-BE49-F238E27FC236}">
                <a16:creationId xmlns:a16="http://schemas.microsoft.com/office/drawing/2014/main" xmlns="" id="{041720EF-E04E-4577-8A6A-D4670F1D25D3}"/>
              </a:ext>
            </a:extLst>
          </p:cNvPr>
          <p:cNvCxnSpPr>
            <a:cxnSpLocks/>
          </p:cNvCxnSpPr>
          <p:nvPr>
            <p:custDataLst>
              <p:tags r:id="rId5"/>
            </p:custDataLst>
          </p:nvPr>
        </p:nvCxnSpPr>
        <p:spPr>
          <a:xfrm flipV="1">
            <a:off x="4356292" y="1558811"/>
            <a:ext cx="0" cy="665655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A-直接连接符 42">
            <a:extLst>
              <a:ext uri="{FF2B5EF4-FFF2-40B4-BE49-F238E27FC236}">
                <a16:creationId xmlns:a16="http://schemas.microsoft.com/office/drawing/2014/main" xmlns="" id="{EAA0E31B-48EE-4CCC-950F-884361B44DEA}"/>
              </a:ext>
            </a:extLst>
          </p:cNvPr>
          <p:cNvCxnSpPr>
            <a:cxnSpLocks/>
          </p:cNvCxnSpPr>
          <p:nvPr>
            <p:custDataLst>
              <p:tags r:id="rId6"/>
            </p:custDataLst>
          </p:nvPr>
        </p:nvCxnSpPr>
        <p:spPr>
          <a:xfrm flipV="1">
            <a:off x="4656526" y="1963700"/>
            <a:ext cx="0" cy="489816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A-直接连接符 43">
            <a:extLst>
              <a:ext uri="{FF2B5EF4-FFF2-40B4-BE49-F238E27FC236}">
                <a16:creationId xmlns:a16="http://schemas.microsoft.com/office/drawing/2014/main" xmlns="" id="{49C3E2B4-2B1F-4A79-A323-C951B13188F4}"/>
              </a:ext>
            </a:extLst>
          </p:cNvPr>
          <p:cNvCxnSpPr>
            <a:cxnSpLocks/>
          </p:cNvCxnSpPr>
          <p:nvPr>
            <p:custDataLst>
              <p:tags r:id="rId7"/>
            </p:custDataLst>
          </p:nvPr>
        </p:nvCxnSpPr>
        <p:spPr>
          <a:xfrm flipV="1">
            <a:off x="5015732" y="1523369"/>
            <a:ext cx="0" cy="675011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BA491CB8-7B2C-46D0-8AFE-61E29D1CEC04}"/>
              </a:ext>
            </a:extLst>
          </p:cNvPr>
          <p:cNvCxnSpPr>
            <a:cxnSpLocks/>
          </p:cNvCxnSpPr>
          <p:nvPr/>
        </p:nvCxnSpPr>
        <p:spPr>
          <a:xfrm flipV="1">
            <a:off x="4832847" y="2509911"/>
            <a:ext cx="0" cy="551776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A-直接连接符 45">
            <a:extLst>
              <a:ext uri="{FF2B5EF4-FFF2-40B4-BE49-F238E27FC236}">
                <a16:creationId xmlns:a16="http://schemas.microsoft.com/office/drawing/2014/main" xmlns="" id="{B3FB027E-9241-490C-AA86-D17E29EDA3D9}"/>
              </a:ext>
            </a:extLst>
          </p:cNvPr>
          <p:cNvCxnSpPr>
            <a:cxnSpLocks/>
          </p:cNvCxnSpPr>
          <p:nvPr>
            <p:custDataLst>
              <p:tags r:id="rId8"/>
            </p:custDataLst>
          </p:nvPr>
        </p:nvCxnSpPr>
        <p:spPr>
          <a:xfrm flipV="1">
            <a:off x="3216924" y="1889175"/>
            <a:ext cx="0" cy="323176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A-直接连接符 46">
            <a:extLst>
              <a:ext uri="{FF2B5EF4-FFF2-40B4-BE49-F238E27FC236}">
                <a16:creationId xmlns:a16="http://schemas.microsoft.com/office/drawing/2014/main" xmlns="" id="{F7755B4F-11AA-4A38-A1DC-0EC179A51100}"/>
              </a:ext>
            </a:extLst>
          </p:cNvPr>
          <p:cNvCxnSpPr>
            <a:cxnSpLocks/>
          </p:cNvCxnSpPr>
          <p:nvPr>
            <p:custDataLst>
              <p:tags r:id="rId9"/>
            </p:custDataLst>
          </p:nvPr>
        </p:nvCxnSpPr>
        <p:spPr>
          <a:xfrm flipV="1">
            <a:off x="3727464" y="1683435"/>
            <a:ext cx="0" cy="452716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B2F6FF9A-B20F-4D18-AA0F-7452C5B230A0}"/>
              </a:ext>
            </a:extLst>
          </p:cNvPr>
          <p:cNvSpPr/>
          <p:nvPr/>
        </p:nvSpPr>
        <p:spPr>
          <a:xfrm flipV="1">
            <a:off x="4799340" y="2431119"/>
            <a:ext cx="67013" cy="67013"/>
          </a:xfrm>
          <a:prstGeom prst="ellipse">
            <a:avLst/>
          </a:prstGeom>
          <a:ln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54492"/>
            <a:endParaRPr lang="zh-CN" altLang="en-US" sz="1092">
              <a:solidFill>
                <a:prstClr val="black"/>
              </a:solidFill>
              <a:cs typeface="+mn-ea"/>
              <a:sym typeface="+mn-lt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9EC05BFD-5C61-4463-A2D2-0F4A4626AC71}"/>
              </a:ext>
            </a:extLst>
          </p:cNvPr>
          <p:cNvCxnSpPr>
            <a:cxnSpLocks/>
          </p:cNvCxnSpPr>
          <p:nvPr/>
        </p:nvCxnSpPr>
        <p:spPr>
          <a:xfrm flipV="1">
            <a:off x="5899647" y="1818250"/>
            <a:ext cx="0" cy="551776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4E4B7933-D5D1-4629-BF21-F514E87A81B4}"/>
              </a:ext>
            </a:extLst>
          </p:cNvPr>
          <p:cNvSpPr/>
          <p:nvPr/>
        </p:nvSpPr>
        <p:spPr>
          <a:xfrm flipV="1">
            <a:off x="5866140" y="1739458"/>
            <a:ext cx="67013" cy="67013"/>
          </a:xfrm>
          <a:prstGeom prst="ellipse">
            <a:avLst/>
          </a:prstGeom>
          <a:ln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54492"/>
            <a:endParaRPr lang="zh-CN" altLang="en-US" sz="1092">
              <a:solidFill>
                <a:prstClr val="black"/>
              </a:solidFill>
              <a:cs typeface="+mn-ea"/>
              <a:sym typeface="+mn-lt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8830F804-C13B-473E-B138-29CC772A0F4C}"/>
              </a:ext>
            </a:extLst>
          </p:cNvPr>
          <p:cNvCxnSpPr>
            <a:cxnSpLocks/>
          </p:cNvCxnSpPr>
          <p:nvPr/>
        </p:nvCxnSpPr>
        <p:spPr>
          <a:xfrm flipV="1">
            <a:off x="6426710" y="1928531"/>
            <a:ext cx="0" cy="489816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PA-直接连接符 51">
            <a:extLst>
              <a:ext uri="{FF2B5EF4-FFF2-40B4-BE49-F238E27FC236}">
                <a16:creationId xmlns:a16="http://schemas.microsoft.com/office/drawing/2014/main" xmlns="" id="{E5226C65-C08E-4CD3-A983-A99F5B759358}"/>
              </a:ext>
            </a:extLst>
          </p:cNvPr>
          <p:cNvCxnSpPr>
            <a:cxnSpLocks/>
          </p:cNvCxnSpPr>
          <p:nvPr>
            <p:custDataLst>
              <p:tags r:id="rId10"/>
            </p:custDataLst>
          </p:nvPr>
        </p:nvCxnSpPr>
        <p:spPr>
          <a:xfrm flipV="1">
            <a:off x="6951969" y="1717335"/>
            <a:ext cx="0" cy="675011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E7B6149A-ADF4-4BF9-976D-CA0D04666088}"/>
              </a:ext>
            </a:extLst>
          </p:cNvPr>
          <p:cNvCxnSpPr>
            <a:cxnSpLocks/>
          </p:cNvCxnSpPr>
          <p:nvPr/>
        </p:nvCxnSpPr>
        <p:spPr>
          <a:xfrm flipV="1">
            <a:off x="7705001" y="1935481"/>
            <a:ext cx="0" cy="551776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343C4A7E-06B3-4E93-A873-949712CD1356}"/>
              </a:ext>
            </a:extLst>
          </p:cNvPr>
          <p:cNvSpPr/>
          <p:nvPr/>
        </p:nvSpPr>
        <p:spPr>
          <a:xfrm flipV="1">
            <a:off x="7671494" y="1856689"/>
            <a:ext cx="67013" cy="67013"/>
          </a:xfrm>
          <a:prstGeom prst="ellipse">
            <a:avLst/>
          </a:prstGeom>
          <a:ln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54492"/>
            <a:endParaRPr lang="zh-CN" altLang="en-US" sz="1092">
              <a:solidFill>
                <a:prstClr val="black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99FE18D1-9089-4909-8D91-5C6389C18BBA}"/>
              </a:ext>
            </a:extLst>
          </p:cNvPr>
          <p:cNvCxnSpPr>
            <a:cxnSpLocks/>
          </p:cNvCxnSpPr>
          <p:nvPr/>
        </p:nvCxnSpPr>
        <p:spPr>
          <a:xfrm flipV="1">
            <a:off x="9428293" y="3154681"/>
            <a:ext cx="0" cy="551776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A43FCD8E-EF44-410B-89AA-F25C4F248E78}"/>
              </a:ext>
            </a:extLst>
          </p:cNvPr>
          <p:cNvSpPr/>
          <p:nvPr/>
        </p:nvSpPr>
        <p:spPr>
          <a:xfrm flipV="1">
            <a:off x="9394787" y="3075889"/>
            <a:ext cx="67013" cy="67013"/>
          </a:xfrm>
          <a:prstGeom prst="ellipse">
            <a:avLst/>
          </a:prstGeom>
          <a:ln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54492"/>
            <a:endParaRPr lang="zh-CN" altLang="en-US" sz="1092">
              <a:solidFill>
                <a:prstClr val="black"/>
              </a:solidFill>
              <a:cs typeface="+mn-ea"/>
              <a:sym typeface="+mn-lt"/>
            </a:endParaRPr>
          </a:p>
        </p:txBody>
      </p:sp>
      <p:cxnSp>
        <p:nvCxnSpPr>
          <p:cNvPr id="28" name="PA-直接连接符 56">
            <a:extLst>
              <a:ext uri="{FF2B5EF4-FFF2-40B4-BE49-F238E27FC236}">
                <a16:creationId xmlns:a16="http://schemas.microsoft.com/office/drawing/2014/main" xmlns="" id="{7062D4A8-9D2B-4416-9EA6-653115207FD7}"/>
              </a:ext>
            </a:extLst>
          </p:cNvPr>
          <p:cNvCxnSpPr>
            <a:cxnSpLocks/>
          </p:cNvCxnSpPr>
          <p:nvPr>
            <p:custDataLst>
              <p:tags r:id="rId11"/>
            </p:custDataLst>
          </p:nvPr>
        </p:nvCxnSpPr>
        <p:spPr>
          <a:xfrm flipV="1">
            <a:off x="8136000" y="1635274"/>
            <a:ext cx="0" cy="675011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A-直接连接符 57">
            <a:extLst>
              <a:ext uri="{FF2B5EF4-FFF2-40B4-BE49-F238E27FC236}">
                <a16:creationId xmlns:a16="http://schemas.microsoft.com/office/drawing/2014/main" xmlns="" id="{C240D413-86A8-4432-BD41-C05AEBD72A3D}"/>
              </a:ext>
            </a:extLst>
          </p:cNvPr>
          <p:cNvCxnSpPr>
            <a:cxnSpLocks/>
          </p:cNvCxnSpPr>
          <p:nvPr>
            <p:custDataLst>
              <p:tags r:id="rId12"/>
            </p:custDataLst>
          </p:nvPr>
        </p:nvCxnSpPr>
        <p:spPr>
          <a:xfrm flipV="1">
            <a:off x="8640092" y="1963616"/>
            <a:ext cx="0" cy="417008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PA-直接连接符 59">
            <a:extLst>
              <a:ext uri="{FF2B5EF4-FFF2-40B4-BE49-F238E27FC236}">
                <a16:creationId xmlns:a16="http://schemas.microsoft.com/office/drawing/2014/main" xmlns="" id="{29226338-E876-4FC7-B3CB-63DC171F2CC0}"/>
              </a:ext>
            </a:extLst>
          </p:cNvPr>
          <p:cNvCxnSpPr>
            <a:cxnSpLocks/>
          </p:cNvCxnSpPr>
          <p:nvPr>
            <p:custDataLst>
              <p:tags r:id="rId13"/>
            </p:custDataLst>
          </p:nvPr>
        </p:nvCxnSpPr>
        <p:spPr>
          <a:xfrm flipV="1">
            <a:off x="8279432" y="3412588"/>
            <a:ext cx="0" cy="551776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0302C64B-1CFE-479A-81BB-F0AD9DC89DC1}"/>
              </a:ext>
            </a:extLst>
          </p:cNvPr>
          <p:cNvCxnSpPr>
            <a:cxnSpLocks/>
          </p:cNvCxnSpPr>
          <p:nvPr/>
        </p:nvCxnSpPr>
        <p:spPr>
          <a:xfrm flipV="1">
            <a:off x="5885169" y="3581305"/>
            <a:ext cx="0" cy="480742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89E1532B-2C9E-4DCA-B52D-356DC5DEDA6E}"/>
              </a:ext>
            </a:extLst>
          </p:cNvPr>
          <p:cNvCxnSpPr>
            <a:cxnSpLocks/>
          </p:cNvCxnSpPr>
          <p:nvPr/>
        </p:nvCxnSpPr>
        <p:spPr>
          <a:xfrm flipV="1">
            <a:off x="4466018" y="3582573"/>
            <a:ext cx="0" cy="573258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A-直接连接符 64">
            <a:extLst>
              <a:ext uri="{FF2B5EF4-FFF2-40B4-BE49-F238E27FC236}">
                <a16:creationId xmlns:a16="http://schemas.microsoft.com/office/drawing/2014/main" xmlns="" id="{4BBD71AD-5229-4341-9782-9FAB750DE1AB}"/>
              </a:ext>
            </a:extLst>
          </p:cNvPr>
          <p:cNvCxnSpPr>
            <a:cxnSpLocks/>
          </p:cNvCxnSpPr>
          <p:nvPr>
            <p:custDataLst>
              <p:tags r:id="rId14"/>
            </p:custDataLst>
          </p:nvPr>
        </p:nvCxnSpPr>
        <p:spPr>
          <a:xfrm flipV="1">
            <a:off x="9423787" y="2128748"/>
            <a:ext cx="0" cy="665655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PA-直接连接符 65">
            <a:extLst>
              <a:ext uri="{FF2B5EF4-FFF2-40B4-BE49-F238E27FC236}">
                <a16:creationId xmlns:a16="http://schemas.microsoft.com/office/drawing/2014/main" xmlns="" id="{F8B3FA57-EFFE-42DD-BF0C-AA6B17A1D45C}"/>
              </a:ext>
            </a:extLst>
          </p:cNvPr>
          <p:cNvCxnSpPr>
            <a:cxnSpLocks/>
          </p:cNvCxnSpPr>
          <p:nvPr>
            <p:custDataLst>
              <p:tags r:id="rId15"/>
            </p:custDataLst>
          </p:nvPr>
        </p:nvCxnSpPr>
        <p:spPr>
          <a:xfrm flipV="1">
            <a:off x="9964801" y="2526227"/>
            <a:ext cx="0" cy="675011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A-直接连接符 66">
            <a:extLst>
              <a:ext uri="{FF2B5EF4-FFF2-40B4-BE49-F238E27FC236}">
                <a16:creationId xmlns:a16="http://schemas.microsoft.com/office/drawing/2014/main" xmlns="" id="{309915F7-F84E-4C47-9819-2BE9DB9BD4F8}"/>
              </a:ext>
            </a:extLst>
          </p:cNvPr>
          <p:cNvCxnSpPr>
            <a:cxnSpLocks/>
          </p:cNvCxnSpPr>
          <p:nvPr>
            <p:custDataLst>
              <p:tags r:id="rId16"/>
            </p:custDataLst>
          </p:nvPr>
        </p:nvCxnSpPr>
        <p:spPr>
          <a:xfrm flipV="1">
            <a:off x="9088272" y="1635107"/>
            <a:ext cx="0" cy="489816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PA-直接连接符 159">
            <a:extLst>
              <a:ext uri="{FF2B5EF4-FFF2-40B4-BE49-F238E27FC236}">
                <a16:creationId xmlns:a16="http://schemas.microsoft.com/office/drawing/2014/main" xmlns="" id="{3C85EFE2-5506-451A-88A0-9760A2EFC2E6}"/>
              </a:ext>
            </a:extLst>
          </p:cNvPr>
          <p:cNvCxnSpPr>
            <a:cxnSpLocks/>
          </p:cNvCxnSpPr>
          <p:nvPr>
            <p:custDataLst>
              <p:tags r:id="rId17"/>
            </p:custDataLst>
          </p:nvPr>
        </p:nvCxnSpPr>
        <p:spPr>
          <a:xfrm flipV="1">
            <a:off x="1453586" y="2316481"/>
            <a:ext cx="0" cy="2011680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A-直接连接符 162">
            <a:extLst>
              <a:ext uri="{FF2B5EF4-FFF2-40B4-BE49-F238E27FC236}">
                <a16:creationId xmlns:a16="http://schemas.microsoft.com/office/drawing/2014/main" xmlns="" id="{13953CF7-F6F5-40CE-AEE5-045AD25E8C31}"/>
              </a:ext>
            </a:extLst>
          </p:cNvPr>
          <p:cNvCxnSpPr>
            <a:cxnSpLocks/>
          </p:cNvCxnSpPr>
          <p:nvPr>
            <p:custDataLst>
              <p:tags r:id="rId18"/>
            </p:custDataLst>
          </p:nvPr>
        </p:nvCxnSpPr>
        <p:spPr>
          <a:xfrm flipV="1">
            <a:off x="2047946" y="4069081"/>
            <a:ext cx="0" cy="761999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PA-直接连接符 165">
            <a:extLst>
              <a:ext uri="{FF2B5EF4-FFF2-40B4-BE49-F238E27FC236}">
                <a16:creationId xmlns:a16="http://schemas.microsoft.com/office/drawing/2014/main" xmlns="" id="{CB49BBFA-61F3-4FD3-938C-3466D099E663}"/>
              </a:ext>
            </a:extLst>
          </p:cNvPr>
          <p:cNvCxnSpPr>
            <a:cxnSpLocks/>
          </p:cNvCxnSpPr>
          <p:nvPr>
            <p:custDataLst>
              <p:tags r:id="rId19"/>
            </p:custDataLst>
          </p:nvPr>
        </p:nvCxnSpPr>
        <p:spPr>
          <a:xfrm flipV="1">
            <a:off x="965906" y="4023361"/>
            <a:ext cx="0" cy="761999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A-直接连接符 167">
            <a:extLst>
              <a:ext uri="{FF2B5EF4-FFF2-40B4-BE49-F238E27FC236}">
                <a16:creationId xmlns:a16="http://schemas.microsoft.com/office/drawing/2014/main" xmlns="" id="{04CE5D48-C269-4912-BE96-0A6830E3344E}"/>
              </a:ext>
            </a:extLst>
          </p:cNvPr>
          <p:cNvCxnSpPr>
            <a:cxnSpLocks/>
          </p:cNvCxnSpPr>
          <p:nvPr>
            <p:custDataLst>
              <p:tags r:id="rId20"/>
            </p:custDataLst>
          </p:nvPr>
        </p:nvCxnSpPr>
        <p:spPr>
          <a:xfrm flipV="1">
            <a:off x="992953" y="2836184"/>
            <a:ext cx="0" cy="655947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PA-直接连接符 171">
            <a:extLst>
              <a:ext uri="{FF2B5EF4-FFF2-40B4-BE49-F238E27FC236}">
                <a16:creationId xmlns:a16="http://schemas.microsoft.com/office/drawing/2014/main" xmlns="" id="{9A7E0317-51CB-4FED-96D8-2CCCF24F3934}"/>
              </a:ext>
            </a:extLst>
          </p:cNvPr>
          <p:cNvCxnSpPr>
            <a:cxnSpLocks/>
          </p:cNvCxnSpPr>
          <p:nvPr>
            <p:custDataLst>
              <p:tags r:id="rId21"/>
            </p:custDataLst>
          </p:nvPr>
        </p:nvCxnSpPr>
        <p:spPr>
          <a:xfrm flipV="1">
            <a:off x="1134164" y="1470983"/>
            <a:ext cx="0" cy="489816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A-直接连接符 172">
            <a:extLst>
              <a:ext uri="{FF2B5EF4-FFF2-40B4-BE49-F238E27FC236}">
                <a16:creationId xmlns:a16="http://schemas.microsoft.com/office/drawing/2014/main" xmlns="" id="{FDE27B6C-8A17-4E8A-A555-FB3E031D4302}"/>
              </a:ext>
            </a:extLst>
          </p:cNvPr>
          <p:cNvCxnSpPr>
            <a:cxnSpLocks/>
          </p:cNvCxnSpPr>
          <p:nvPr>
            <p:custDataLst>
              <p:tags r:id="rId22"/>
            </p:custDataLst>
          </p:nvPr>
        </p:nvCxnSpPr>
        <p:spPr>
          <a:xfrm flipV="1">
            <a:off x="1977069" y="1231077"/>
            <a:ext cx="0" cy="489816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PA-直接连接符 173">
            <a:extLst>
              <a:ext uri="{FF2B5EF4-FFF2-40B4-BE49-F238E27FC236}">
                <a16:creationId xmlns:a16="http://schemas.microsoft.com/office/drawing/2014/main" xmlns="" id="{4D827CC4-3C9F-40D6-A774-BCEDA71184EE}"/>
              </a:ext>
            </a:extLst>
          </p:cNvPr>
          <p:cNvCxnSpPr>
            <a:cxnSpLocks/>
          </p:cNvCxnSpPr>
          <p:nvPr>
            <p:custDataLst>
              <p:tags r:id="rId23"/>
            </p:custDataLst>
          </p:nvPr>
        </p:nvCxnSpPr>
        <p:spPr>
          <a:xfrm flipH="1" flipV="1">
            <a:off x="10432924" y="2377441"/>
            <a:ext cx="0" cy="2011680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PA-直接连接符 174">
            <a:extLst>
              <a:ext uri="{FF2B5EF4-FFF2-40B4-BE49-F238E27FC236}">
                <a16:creationId xmlns:a16="http://schemas.microsoft.com/office/drawing/2014/main" xmlns="" id="{21193C34-F393-43BE-92A2-AC7DAA5F536C}"/>
              </a:ext>
            </a:extLst>
          </p:cNvPr>
          <p:cNvCxnSpPr>
            <a:cxnSpLocks/>
          </p:cNvCxnSpPr>
          <p:nvPr>
            <p:custDataLst>
              <p:tags r:id="rId24"/>
            </p:custDataLst>
          </p:nvPr>
        </p:nvCxnSpPr>
        <p:spPr>
          <a:xfrm flipH="1" flipV="1">
            <a:off x="10870195" y="4187484"/>
            <a:ext cx="0" cy="761999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PA-直接连接符 175">
            <a:extLst>
              <a:ext uri="{FF2B5EF4-FFF2-40B4-BE49-F238E27FC236}">
                <a16:creationId xmlns:a16="http://schemas.microsoft.com/office/drawing/2014/main" xmlns="" id="{5D563C91-EBDB-4F76-A30E-79990A60CC9E}"/>
              </a:ext>
            </a:extLst>
          </p:cNvPr>
          <p:cNvCxnSpPr>
            <a:cxnSpLocks/>
          </p:cNvCxnSpPr>
          <p:nvPr>
            <p:custDataLst>
              <p:tags r:id="rId25"/>
            </p:custDataLst>
          </p:nvPr>
        </p:nvCxnSpPr>
        <p:spPr>
          <a:xfrm flipH="1" flipV="1">
            <a:off x="11030717" y="2836184"/>
            <a:ext cx="0" cy="655947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PA-直接连接符 176">
            <a:extLst>
              <a:ext uri="{FF2B5EF4-FFF2-40B4-BE49-F238E27FC236}">
                <a16:creationId xmlns:a16="http://schemas.microsoft.com/office/drawing/2014/main" xmlns="" id="{74A2442E-483A-4C59-9371-AAD13D73FD30}"/>
              </a:ext>
            </a:extLst>
          </p:cNvPr>
          <p:cNvCxnSpPr>
            <a:cxnSpLocks/>
          </p:cNvCxnSpPr>
          <p:nvPr>
            <p:custDataLst>
              <p:tags r:id="rId26"/>
            </p:custDataLst>
          </p:nvPr>
        </p:nvCxnSpPr>
        <p:spPr>
          <a:xfrm flipH="1" flipV="1">
            <a:off x="10889506" y="1470983"/>
            <a:ext cx="0" cy="489816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PA-直接连接符 177">
            <a:extLst>
              <a:ext uri="{FF2B5EF4-FFF2-40B4-BE49-F238E27FC236}">
                <a16:creationId xmlns:a16="http://schemas.microsoft.com/office/drawing/2014/main" xmlns="" id="{32B3A98E-9C83-4735-A7A5-772C3281A0D6}"/>
              </a:ext>
            </a:extLst>
          </p:cNvPr>
          <p:cNvCxnSpPr>
            <a:cxnSpLocks/>
          </p:cNvCxnSpPr>
          <p:nvPr>
            <p:custDataLst>
              <p:tags r:id="rId27"/>
            </p:custDataLst>
          </p:nvPr>
        </p:nvCxnSpPr>
        <p:spPr>
          <a:xfrm flipH="1" flipV="1">
            <a:off x="10140386" y="1433886"/>
            <a:ext cx="0" cy="489816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椭圆 46">
            <a:extLst>
              <a:ext uri="{FF2B5EF4-FFF2-40B4-BE49-F238E27FC236}">
                <a16:creationId xmlns:a16="http://schemas.microsoft.com/office/drawing/2014/main" xmlns="" id="{E6278591-5B75-48A0-BA3D-146DD65B2623}"/>
              </a:ext>
            </a:extLst>
          </p:cNvPr>
          <p:cNvSpPr/>
          <p:nvPr/>
        </p:nvSpPr>
        <p:spPr>
          <a:xfrm flipV="1">
            <a:off x="10399418" y="2305992"/>
            <a:ext cx="67013" cy="67013"/>
          </a:xfrm>
          <a:prstGeom prst="ellipse">
            <a:avLst/>
          </a:prstGeom>
          <a:ln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54492"/>
            <a:endParaRPr lang="zh-CN" altLang="en-US" sz="1092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xmlns="" id="{8B75901A-1A05-4390-A88C-01A1FEC7721A}"/>
              </a:ext>
            </a:extLst>
          </p:cNvPr>
          <p:cNvSpPr/>
          <p:nvPr/>
        </p:nvSpPr>
        <p:spPr>
          <a:xfrm flipV="1">
            <a:off x="1420079" y="2254950"/>
            <a:ext cx="67013" cy="67013"/>
          </a:xfrm>
          <a:prstGeom prst="ellipse">
            <a:avLst/>
          </a:prstGeom>
          <a:ln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54492"/>
            <a:endParaRPr lang="zh-CN" altLang="en-US" sz="1092">
              <a:solidFill>
                <a:prstClr val="black"/>
              </a:solidFill>
              <a:cs typeface="+mn-ea"/>
              <a:sym typeface="+mn-lt"/>
            </a:endParaRPr>
          </a:p>
        </p:txBody>
      </p:sp>
      <p:cxnSp>
        <p:nvCxnSpPr>
          <p:cNvPr id="49" name="PA-直接连接符 172">
            <a:extLst>
              <a:ext uri="{FF2B5EF4-FFF2-40B4-BE49-F238E27FC236}">
                <a16:creationId xmlns:a16="http://schemas.microsoft.com/office/drawing/2014/main" xmlns="" id="{F121E0C4-5543-4089-8588-986EBBA52623}"/>
              </a:ext>
            </a:extLst>
          </p:cNvPr>
          <p:cNvCxnSpPr>
            <a:cxnSpLocks/>
          </p:cNvCxnSpPr>
          <p:nvPr>
            <p:custDataLst>
              <p:tags r:id="rId28"/>
            </p:custDataLst>
          </p:nvPr>
        </p:nvCxnSpPr>
        <p:spPr>
          <a:xfrm flipV="1">
            <a:off x="7299346" y="1277969"/>
            <a:ext cx="0" cy="489816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PA-直接连接符 41">
            <a:extLst>
              <a:ext uri="{FF2B5EF4-FFF2-40B4-BE49-F238E27FC236}">
                <a16:creationId xmlns:a16="http://schemas.microsoft.com/office/drawing/2014/main" xmlns="" id="{5E80B13D-E7BE-45C3-AE9F-B709EA07FE5D}"/>
              </a:ext>
            </a:extLst>
          </p:cNvPr>
          <p:cNvCxnSpPr>
            <a:cxnSpLocks/>
          </p:cNvCxnSpPr>
          <p:nvPr>
            <p:custDataLst>
              <p:tags r:id="rId29"/>
            </p:custDataLst>
          </p:nvPr>
        </p:nvCxnSpPr>
        <p:spPr>
          <a:xfrm flipV="1">
            <a:off x="4949479" y="6038199"/>
            <a:ext cx="0" cy="665655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A-直接连接符 45">
            <a:extLst>
              <a:ext uri="{FF2B5EF4-FFF2-40B4-BE49-F238E27FC236}">
                <a16:creationId xmlns:a16="http://schemas.microsoft.com/office/drawing/2014/main" xmlns="" id="{C57D45CF-607D-484E-AF18-581AD4E36199}"/>
              </a:ext>
            </a:extLst>
          </p:cNvPr>
          <p:cNvCxnSpPr>
            <a:cxnSpLocks/>
          </p:cNvCxnSpPr>
          <p:nvPr>
            <p:custDataLst>
              <p:tags r:id="rId30"/>
            </p:custDataLst>
          </p:nvPr>
        </p:nvCxnSpPr>
        <p:spPr>
          <a:xfrm flipV="1">
            <a:off x="3810112" y="6368563"/>
            <a:ext cx="0" cy="323176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PA-直接连接符 46">
            <a:extLst>
              <a:ext uri="{FF2B5EF4-FFF2-40B4-BE49-F238E27FC236}">
                <a16:creationId xmlns:a16="http://schemas.microsoft.com/office/drawing/2014/main" xmlns="" id="{E48BAB9D-1D51-4484-8FC8-F94CB0E2F5F5}"/>
              </a:ext>
            </a:extLst>
          </p:cNvPr>
          <p:cNvCxnSpPr>
            <a:cxnSpLocks/>
          </p:cNvCxnSpPr>
          <p:nvPr>
            <p:custDataLst>
              <p:tags r:id="rId31"/>
            </p:custDataLst>
          </p:nvPr>
        </p:nvCxnSpPr>
        <p:spPr>
          <a:xfrm flipV="1">
            <a:off x="4320652" y="6162823"/>
            <a:ext cx="0" cy="452716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A-直接连接符 165">
            <a:extLst>
              <a:ext uri="{FF2B5EF4-FFF2-40B4-BE49-F238E27FC236}">
                <a16:creationId xmlns:a16="http://schemas.microsoft.com/office/drawing/2014/main" xmlns="" id="{83E7CC1D-9FF4-464E-A42B-8C882AE07728}"/>
              </a:ext>
            </a:extLst>
          </p:cNvPr>
          <p:cNvCxnSpPr>
            <a:cxnSpLocks/>
          </p:cNvCxnSpPr>
          <p:nvPr>
            <p:custDataLst>
              <p:tags r:id="rId32"/>
            </p:custDataLst>
          </p:nvPr>
        </p:nvCxnSpPr>
        <p:spPr>
          <a:xfrm flipV="1">
            <a:off x="5697340" y="6228472"/>
            <a:ext cx="0" cy="761999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PA-直接连接符 176">
            <a:extLst>
              <a:ext uri="{FF2B5EF4-FFF2-40B4-BE49-F238E27FC236}">
                <a16:creationId xmlns:a16="http://schemas.microsoft.com/office/drawing/2014/main" xmlns="" id="{6717E90F-73F1-4819-818F-E5FEC412424B}"/>
              </a:ext>
            </a:extLst>
          </p:cNvPr>
          <p:cNvCxnSpPr>
            <a:cxnSpLocks/>
          </p:cNvCxnSpPr>
          <p:nvPr>
            <p:custDataLst>
              <p:tags r:id="rId33"/>
            </p:custDataLst>
          </p:nvPr>
        </p:nvCxnSpPr>
        <p:spPr>
          <a:xfrm flipH="1" flipV="1">
            <a:off x="6424186" y="6286823"/>
            <a:ext cx="0" cy="489816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A-直接连接符 174">
            <a:extLst>
              <a:ext uri="{FF2B5EF4-FFF2-40B4-BE49-F238E27FC236}">
                <a16:creationId xmlns:a16="http://schemas.microsoft.com/office/drawing/2014/main" xmlns="" id="{C372436D-8F40-4595-8FC5-026D7CFE85E3}"/>
              </a:ext>
            </a:extLst>
          </p:cNvPr>
          <p:cNvCxnSpPr>
            <a:cxnSpLocks/>
          </p:cNvCxnSpPr>
          <p:nvPr>
            <p:custDataLst>
              <p:tags r:id="rId34"/>
            </p:custDataLst>
          </p:nvPr>
        </p:nvCxnSpPr>
        <p:spPr>
          <a:xfrm flipH="1" flipV="1">
            <a:off x="6958204" y="6217921"/>
            <a:ext cx="0" cy="761999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PA-直接连接符 177">
            <a:extLst>
              <a:ext uri="{FF2B5EF4-FFF2-40B4-BE49-F238E27FC236}">
                <a16:creationId xmlns:a16="http://schemas.microsoft.com/office/drawing/2014/main" xmlns="" id="{472C3E5F-D44F-43AE-ACD6-AE417E5AD2D3}"/>
              </a:ext>
            </a:extLst>
          </p:cNvPr>
          <p:cNvCxnSpPr>
            <a:cxnSpLocks/>
          </p:cNvCxnSpPr>
          <p:nvPr>
            <p:custDataLst>
              <p:tags r:id="rId35"/>
            </p:custDataLst>
          </p:nvPr>
        </p:nvCxnSpPr>
        <p:spPr>
          <a:xfrm flipH="1" flipV="1">
            <a:off x="7686746" y="6204006"/>
            <a:ext cx="0" cy="489816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A-直接连接符 174">
            <a:extLst>
              <a:ext uri="{FF2B5EF4-FFF2-40B4-BE49-F238E27FC236}">
                <a16:creationId xmlns:a16="http://schemas.microsoft.com/office/drawing/2014/main" xmlns="" id="{331D5B7C-F38F-482B-89E6-17ED017C7D92}"/>
              </a:ext>
            </a:extLst>
          </p:cNvPr>
          <p:cNvCxnSpPr>
            <a:cxnSpLocks/>
          </p:cNvCxnSpPr>
          <p:nvPr>
            <p:custDataLst>
              <p:tags r:id="rId36"/>
            </p:custDataLst>
          </p:nvPr>
        </p:nvCxnSpPr>
        <p:spPr>
          <a:xfrm flipH="1" flipV="1">
            <a:off x="8421244" y="5995183"/>
            <a:ext cx="0" cy="761999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PA-直接连接符 176">
            <a:extLst>
              <a:ext uri="{FF2B5EF4-FFF2-40B4-BE49-F238E27FC236}">
                <a16:creationId xmlns:a16="http://schemas.microsoft.com/office/drawing/2014/main" xmlns="" id="{94050BA3-8ADE-4C5A-913C-ED42CE1BD0DC}"/>
              </a:ext>
            </a:extLst>
          </p:cNvPr>
          <p:cNvCxnSpPr>
            <a:cxnSpLocks/>
          </p:cNvCxnSpPr>
          <p:nvPr>
            <p:custDataLst>
              <p:tags r:id="rId37"/>
            </p:custDataLst>
          </p:nvPr>
        </p:nvCxnSpPr>
        <p:spPr>
          <a:xfrm flipH="1" flipV="1">
            <a:off x="780697" y="6020710"/>
            <a:ext cx="0" cy="489816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PA-直接连接符 174">
            <a:extLst>
              <a:ext uri="{FF2B5EF4-FFF2-40B4-BE49-F238E27FC236}">
                <a16:creationId xmlns:a16="http://schemas.microsoft.com/office/drawing/2014/main" xmlns="" id="{B2EB09DC-DB0E-427B-8550-AF52638229DB}"/>
              </a:ext>
            </a:extLst>
          </p:cNvPr>
          <p:cNvCxnSpPr>
            <a:cxnSpLocks/>
          </p:cNvCxnSpPr>
          <p:nvPr>
            <p:custDataLst>
              <p:tags r:id="rId38"/>
            </p:custDataLst>
          </p:nvPr>
        </p:nvCxnSpPr>
        <p:spPr>
          <a:xfrm flipV="1">
            <a:off x="1408500" y="5697416"/>
            <a:ext cx="0" cy="1039837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PA-直接连接符 177">
            <a:extLst>
              <a:ext uri="{FF2B5EF4-FFF2-40B4-BE49-F238E27FC236}">
                <a16:creationId xmlns:a16="http://schemas.microsoft.com/office/drawing/2014/main" xmlns="" id="{6E0B08EF-0129-4FFE-8123-F1070C2B5068}"/>
              </a:ext>
            </a:extLst>
          </p:cNvPr>
          <p:cNvCxnSpPr>
            <a:cxnSpLocks/>
          </p:cNvCxnSpPr>
          <p:nvPr>
            <p:custDataLst>
              <p:tags r:id="rId39"/>
            </p:custDataLst>
          </p:nvPr>
        </p:nvCxnSpPr>
        <p:spPr>
          <a:xfrm flipV="1">
            <a:off x="1996364" y="5521569"/>
            <a:ext cx="0" cy="788908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PA-直接连接符 174">
            <a:extLst>
              <a:ext uri="{FF2B5EF4-FFF2-40B4-BE49-F238E27FC236}">
                <a16:creationId xmlns:a16="http://schemas.microsoft.com/office/drawing/2014/main" xmlns="" id="{D43FF614-E3D1-4165-9B99-04AE1046397A}"/>
              </a:ext>
            </a:extLst>
          </p:cNvPr>
          <p:cNvCxnSpPr>
            <a:cxnSpLocks/>
          </p:cNvCxnSpPr>
          <p:nvPr>
            <p:custDataLst>
              <p:tags r:id="rId40"/>
            </p:custDataLst>
          </p:nvPr>
        </p:nvCxnSpPr>
        <p:spPr>
          <a:xfrm flipH="1" flipV="1">
            <a:off x="2660524" y="5928361"/>
            <a:ext cx="0" cy="761999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PA-直接连接符 177">
            <a:extLst>
              <a:ext uri="{FF2B5EF4-FFF2-40B4-BE49-F238E27FC236}">
                <a16:creationId xmlns:a16="http://schemas.microsoft.com/office/drawing/2014/main" xmlns="" id="{40B676AA-D3F4-4441-9DC1-2126FCECAB57}"/>
              </a:ext>
            </a:extLst>
          </p:cNvPr>
          <p:cNvCxnSpPr>
            <a:cxnSpLocks/>
          </p:cNvCxnSpPr>
          <p:nvPr>
            <p:custDataLst>
              <p:tags r:id="rId41"/>
            </p:custDataLst>
          </p:nvPr>
        </p:nvCxnSpPr>
        <p:spPr>
          <a:xfrm flipV="1">
            <a:off x="8948148" y="6025662"/>
            <a:ext cx="0" cy="788908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PA-直接连接符 174">
            <a:extLst>
              <a:ext uri="{FF2B5EF4-FFF2-40B4-BE49-F238E27FC236}">
                <a16:creationId xmlns:a16="http://schemas.microsoft.com/office/drawing/2014/main" xmlns="" id="{A1CFD563-0EB4-4FD7-930B-FE4B9B31F4BF}"/>
              </a:ext>
            </a:extLst>
          </p:cNvPr>
          <p:cNvCxnSpPr>
            <a:cxnSpLocks/>
          </p:cNvCxnSpPr>
          <p:nvPr>
            <p:custDataLst>
              <p:tags r:id="rId42"/>
            </p:custDataLst>
          </p:nvPr>
        </p:nvCxnSpPr>
        <p:spPr>
          <a:xfrm flipH="1" flipV="1">
            <a:off x="9253583" y="5913121"/>
            <a:ext cx="0" cy="761999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PA-直接连接符 174">
            <a:extLst>
              <a:ext uri="{FF2B5EF4-FFF2-40B4-BE49-F238E27FC236}">
                <a16:creationId xmlns:a16="http://schemas.microsoft.com/office/drawing/2014/main" xmlns="" id="{C3CA3CE4-D345-4047-9579-FDFDDB448950}"/>
              </a:ext>
            </a:extLst>
          </p:cNvPr>
          <p:cNvCxnSpPr>
            <a:cxnSpLocks/>
          </p:cNvCxnSpPr>
          <p:nvPr>
            <p:custDataLst>
              <p:tags r:id="rId43"/>
            </p:custDataLst>
          </p:nvPr>
        </p:nvCxnSpPr>
        <p:spPr>
          <a:xfrm flipV="1">
            <a:off x="9826680" y="6025662"/>
            <a:ext cx="0" cy="1128932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PA-直接连接符 174">
            <a:extLst>
              <a:ext uri="{FF2B5EF4-FFF2-40B4-BE49-F238E27FC236}">
                <a16:creationId xmlns:a16="http://schemas.microsoft.com/office/drawing/2014/main" xmlns="" id="{62CD66B7-241E-4B39-83BC-8F98032B80E5}"/>
              </a:ext>
            </a:extLst>
          </p:cNvPr>
          <p:cNvCxnSpPr>
            <a:cxnSpLocks/>
          </p:cNvCxnSpPr>
          <p:nvPr>
            <p:custDataLst>
              <p:tags r:id="rId44"/>
            </p:custDataLst>
          </p:nvPr>
        </p:nvCxnSpPr>
        <p:spPr>
          <a:xfrm flipV="1">
            <a:off x="11151387" y="5263662"/>
            <a:ext cx="0" cy="1527517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PA-直接连接符 177">
            <a:extLst>
              <a:ext uri="{FF2B5EF4-FFF2-40B4-BE49-F238E27FC236}">
                <a16:creationId xmlns:a16="http://schemas.microsoft.com/office/drawing/2014/main" xmlns="" id="{936AE8A2-DEA7-437C-A839-0B5350397EFA}"/>
              </a:ext>
            </a:extLst>
          </p:cNvPr>
          <p:cNvCxnSpPr>
            <a:cxnSpLocks/>
          </p:cNvCxnSpPr>
          <p:nvPr>
            <p:custDataLst>
              <p:tags r:id="rId45"/>
            </p:custDataLst>
          </p:nvPr>
        </p:nvCxnSpPr>
        <p:spPr>
          <a:xfrm flipV="1">
            <a:off x="10448702" y="6002216"/>
            <a:ext cx="0" cy="574430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PA-直接连接符 177">
            <a:extLst>
              <a:ext uri="{FF2B5EF4-FFF2-40B4-BE49-F238E27FC236}">
                <a16:creationId xmlns:a16="http://schemas.microsoft.com/office/drawing/2014/main" xmlns="" id="{1B5ED1D5-A836-4849-BD7C-D5D7C318A123}"/>
              </a:ext>
            </a:extLst>
          </p:cNvPr>
          <p:cNvCxnSpPr>
            <a:cxnSpLocks/>
          </p:cNvCxnSpPr>
          <p:nvPr>
            <p:custDataLst>
              <p:tags r:id="rId46"/>
            </p:custDataLst>
          </p:nvPr>
        </p:nvCxnSpPr>
        <p:spPr>
          <a:xfrm flipV="1">
            <a:off x="11597563" y="5380893"/>
            <a:ext cx="0" cy="797169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PA-直接连接符 46">
            <a:extLst>
              <a:ext uri="{FF2B5EF4-FFF2-40B4-BE49-F238E27FC236}">
                <a16:creationId xmlns:a16="http://schemas.microsoft.com/office/drawing/2014/main" xmlns="" id="{83FC138C-2ECA-4B1D-8D6A-5FF73641DF00}"/>
              </a:ext>
            </a:extLst>
          </p:cNvPr>
          <p:cNvCxnSpPr>
            <a:cxnSpLocks/>
          </p:cNvCxnSpPr>
          <p:nvPr>
            <p:custDataLst>
              <p:tags r:id="rId47"/>
            </p:custDataLst>
          </p:nvPr>
        </p:nvCxnSpPr>
        <p:spPr>
          <a:xfrm flipV="1">
            <a:off x="8634744" y="647115"/>
            <a:ext cx="0" cy="452716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PA-直接连接符 46">
            <a:extLst>
              <a:ext uri="{FF2B5EF4-FFF2-40B4-BE49-F238E27FC236}">
                <a16:creationId xmlns:a16="http://schemas.microsoft.com/office/drawing/2014/main" xmlns="" id="{56EEB3FD-C321-41C2-9072-7AF0AF25B51C}"/>
              </a:ext>
            </a:extLst>
          </p:cNvPr>
          <p:cNvCxnSpPr>
            <a:cxnSpLocks/>
          </p:cNvCxnSpPr>
          <p:nvPr>
            <p:custDataLst>
              <p:tags r:id="rId48"/>
            </p:custDataLst>
          </p:nvPr>
        </p:nvCxnSpPr>
        <p:spPr>
          <a:xfrm flipV="1">
            <a:off x="4718064" y="540435"/>
            <a:ext cx="0" cy="452716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PA-直接连接符 51">
            <a:extLst>
              <a:ext uri="{FF2B5EF4-FFF2-40B4-BE49-F238E27FC236}">
                <a16:creationId xmlns:a16="http://schemas.microsoft.com/office/drawing/2014/main" xmlns="" id="{55D87853-E92F-4E1F-95F3-AFA3E56DDA90}"/>
              </a:ext>
            </a:extLst>
          </p:cNvPr>
          <p:cNvCxnSpPr>
            <a:cxnSpLocks/>
          </p:cNvCxnSpPr>
          <p:nvPr>
            <p:custDataLst>
              <p:tags r:id="rId49"/>
            </p:custDataLst>
          </p:nvPr>
        </p:nvCxnSpPr>
        <p:spPr>
          <a:xfrm flipV="1">
            <a:off x="6769089" y="376215"/>
            <a:ext cx="0" cy="553425"/>
          </a:xfrm>
          <a:prstGeom prst="line">
            <a:avLst/>
          </a:prstGeom>
          <a:ln>
            <a:gradFill>
              <a:gsLst>
                <a:gs pos="0">
                  <a:srgbClr val="0BD7D2">
                    <a:alpha val="0"/>
                  </a:srgbClr>
                </a:gs>
                <a:gs pos="100000">
                  <a:srgbClr val="0BD7D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C50443B9-B1D3-4E5A-9FBE-AAB03D506E98}"/>
              </a:ext>
            </a:extLst>
          </p:cNvPr>
          <p:cNvSpPr txBox="1"/>
          <p:nvPr/>
        </p:nvSpPr>
        <p:spPr>
          <a:xfrm>
            <a:off x="1363582" y="1560357"/>
            <a:ext cx="834661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54492"/>
            <a:r>
              <a:rPr lang="en-US" altLang="zh-CN" sz="15000" b="1" dirty="0">
                <a:gradFill>
                  <a:gsLst>
                    <a:gs pos="0">
                      <a:schemeClr val="bg1"/>
                    </a:gs>
                    <a:gs pos="100000">
                      <a:srgbClr val="0BD7D2"/>
                    </a:gs>
                  </a:gsLst>
                  <a:lin ang="5400000" scaled="1"/>
                </a:gradFill>
                <a:effectLst>
                  <a:outerShdw blurRad="190500" algn="ctr" rotWithShape="0">
                    <a:srgbClr val="4E67C8">
                      <a:alpha val="40000"/>
                    </a:srgbClr>
                  </a:outerShdw>
                </a:effectLst>
                <a:cs typeface="+mn-ea"/>
                <a:sym typeface="+mn-lt"/>
              </a:rPr>
              <a:t>500,000</a:t>
            </a:r>
            <a:r>
              <a:rPr lang="en-US" altLang="zh-CN" sz="8650" b="1" dirty="0">
                <a:gradFill>
                  <a:gsLst>
                    <a:gs pos="0">
                      <a:schemeClr val="bg1"/>
                    </a:gs>
                    <a:gs pos="100000">
                      <a:srgbClr val="0BD7D2"/>
                    </a:gs>
                  </a:gsLst>
                  <a:lin ang="5400000" scaled="1"/>
                </a:gradFill>
                <a:effectLst>
                  <a:outerShdw blurRad="190500" algn="ctr" rotWithShape="0">
                    <a:srgbClr val="4E67C8">
                      <a:alpha val="40000"/>
                    </a:srgbClr>
                  </a:outerShdw>
                </a:effectLst>
                <a:cs typeface="+mn-ea"/>
                <a:sym typeface="+mn-lt"/>
              </a:rPr>
              <a:t>+</a:t>
            </a:r>
            <a:endParaRPr lang="zh-CN" altLang="en-US" sz="15000" b="1" dirty="0">
              <a:gradFill>
                <a:gsLst>
                  <a:gs pos="0">
                    <a:schemeClr val="bg1"/>
                  </a:gs>
                  <a:gs pos="100000">
                    <a:srgbClr val="0BD7D2"/>
                  </a:gs>
                </a:gsLst>
                <a:lin ang="5400000" scaled="1"/>
              </a:gradFill>
              <a:effectLst>
                <a:outerShdw blurRad="190500" algn="ctr" rotWithShape="0">
                  <a:srgbClr val="4E67C8">
                    <a:alpha val="4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A973B425-3C25-4389-ADF1-A79861CA9758}"/>
              </a:ext>
            </a:extLst>
          </p:cNvPr>
          <p:cNvSpPr txBox="1"/>
          <p:nvPr/>
        </p:nvSpPr>
        <p:spPr>
          <a:xfrm>
            <a:off x="8828229" y="2385600"/>
            <a:ext cx="2530149" cy="14234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54492"/>
            <a:r>
              <a:rPr lang="zh-CN" altLang="en-US" sz="8650" b="1" dirty="0">
                <a:gradFill>
                  <a:gsLst>
                    <a:gs pos="0">
                      <a:srgbClr val="0BD7D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190500" algn="ctr" rotWithShape="0">
                    <a:srgbClr val="4E67C8">
                      <a:alpha val="40000"/>
                    </a:srgbClr>
                  </a:outerShdw>
                </a:effectLst>
                <a:cs typeface="+mn-ea"/>
                <a:sym typeface="+mn-lt"/>
              </a:rPr>
              <a:t>亿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xmlns="" id="{7F2E7833-09ED-4D6F-A8D8-7D12B2E620C3}"/>
              </a:ext>
            </a:extLst>
          </p:cNvPr>
          <p:cNvSpPr txBox="1"/>
          <p:nvPr/>
        </p:nvSpPr>
        <p:spPr>
          <a:xfrm>
            <a:off x="2852898" y="3951198"/>
            <a:ext cx="65094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400" b="1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190500" algn="ctr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defTabSz="554492"/>
            <a:r>
              <a:rPr lang="zh-CN" altLang="en-US" sz="3600" b="0" dirty="0">
                <a:solidFill>
                  <a:prstClr val="white"/>
                </a:solidFill>
                <a:effectLst>
                  <a:outerShdw blurRad="190500" algn="ctr" rotWithShape="0">
                    <a:srgbClr val="4E67C8">
                      <a:alpha val="4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在这里输入数字的示意</a:t>
            </a:r>
          </a:p>
        </p:txBody>
      </p:sp>
    </p:spTree>
    <p:extLst>
      <p:ext uri="{BB962C8B-B14F-4D97-AF65-F5344CB8AC3E}">
        <p14:creationId xmlns:p14="http://schemas.microsoft.com/office/powerpoint/2010/main" val="1160992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B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9E41AA5D-CC27-4A6E-8916-18EE55E14AFA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平行四边形 12">
            <a:extLst>
              <a:ext uri="{FF2B5EF4-FFF2-40B4-BE49-F238E27FC236}">
                <a16:creationId xmlns:a16="http://schemas.microsoft.com/office/drawing/2014/main" xmlns="" id="{FACCBE4A-96CE-4080-A8B9-7B6B20D840BF}"/>
              </a:ext>
            </a:extLst>
          </p:cNvPr>
          <p:cNvSpPr/>
          <p:nvPr/>
        </p:nvSpPr>
        <p:spPr>
          <a:xfrm>
            <a:off x="1584960" y="0"/>
            <a:ext cx="9022080" cy="6858000"/>
          </a:xfrm>
          <a:prstGeom prst="parallelogram">
            <a:avLst>
              <a:gd name="adj" fmla="val 95950"/>
            </a:avLst>
          </a:prstGeom>
          <a:gradFill>
            <a:gsLst>
              <a:gs pos="50000">
                <a:srgbClr val="25F4EE">
                  <a:alpha val="50000"/>
                </a:srgbClr>
              </a:gs>
              <a:gs pos="100000">
                <a:srgbClr val="25F4EE">
                  <a:alpha val="0"/>
                </a:srgbClr>
              </a:gs>
              <a:gs pos="0">
                <a:srgbClr val="25F4EE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2" name="平行四边形 11">
            <a:extLst>
              <a:ext uri="{FF2B5EF4-FFF2-40B4-BE49-F238E27FC236}">
                <a16:creationId xmlns:a16="http://schemas.microsoft.com/office/drawing/2014/main" xmlns="" id="{7FECA97C-9C48-419C-A22A-DADFAC360FB8}"/>
              </a:ext>
            </a:extLst>
          </p:cNvPr>
          <p:cNvSpPr/>
          <p:nvPr/>
        </p:nvSpPr>
        <p:spPr>
          <a:xfrm flipH="1">
            <a:off x="1584960" y="0"/>
            <a:ext cx="9022080" cy="6858000"/>
          </a:xfrm>
          <a:prstGeom prst="parallelogram">
            <a:avLst>
              <a:gd name="adj" fmla="val 95950"/>
            </a:avLst>
          </a:prstGeom>
          <a:gradFill>
            <a:gsLst>
              <a:gs pos="50300">
                <a:srgbClr val="FE2C55">
                  <a:alpha val="50000"/>
                </a:srgbClr>
              </a:gs>
              <a:gs pos="0">
                <a:srgbClr val="F74B5B">
                  <a:alpha val="0"/>
                </a:srgbClr>
              </a:gs>
              <a:gs pos="100000">
                <a:srgbClr val="F74B5B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57CA22E2-362D-4FB7-952B-F0D8B7462108}"/>
              </a:ext>
            </a:extLst>
          </p:cNvPr>
          <p:cNvGrpSpPr/>
          <p:nvPr/>
        </p:nvGrpSpPr>
        <p:grpSpPr>
          <a:xfrm>
            <a:off x="4401155" y="1527454"/>
            <a:ext cx="3389690" cy="4987646"/>
            <a:chOff x="16006148" y="-619774"/>
            <a:chExt cx="5419622" cy="7974521"/>
          </a:xfrm>
        </p:grpSpPr>
        <p:pic>
          <p:nvPicPr>
            <p:cNvPr id="45" name="图片 44" descr="图片包含 游戏机, 站, 男人&#10;&#10;描述已自动生成">
              <a:extLst>
                <a:ext uri="{FF2B5EF4-FFF2-40B4-BE49-F238E27FC236}">
                  <a16:creationId xmlns:a16="http://schemas.microsoft.com/office/drawing/2014/main" xmlns="" id="{D1D6C660-F8A7-4F58-A2E2-7708FFF55F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961656" y="-407531"/>
              <a:ext cx="3508607" cy="7601983"/>
            </a:xfrm>
            <a:prstGeom prst="rect">
              <a:avLst/>
            </a:prstGeom>
          </p:spPr>
        </p:pic>
        <p:pic>
          <p:nvPicPr>
            <p:cNvPr id="50" name="图片 49" descr="图片包含 游戏机, 镜子&#10;&#10;描述已自动生成">
              <a:extLst>
                <a:ext uri="{FF2B5EF4-FFF2-40B4-BE49-F238E27FC236}">
                  <a16:creationId xmlns:a16="http://schemas.microsoft.com/office/drawing/2014/main" xmlns="" id="{7C60EAF0-5329-4180-8194-B1750EFEEE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748"/>
            <a:stretch/>
          </p:blipFill>
          <p:spPr>
            <a:xfrm>
              <a:off x="16006148" y="-619774"/>
              <a:ext cx="5419622" cy="7974521"/>
            </a:xfrm>
            <a:prstGeom prst="rect">
              <a:avLst/>
            </a:prstGeom>
          </p:spPr>
        </p:pic>
      </p:grp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3E25A642-EE36-4173-BDFA-79635D36BA5A}"/>
              </a:ext>
            </a:extLst>
          </p:cNvPr>
          <p:cNvSpPr/>
          <p:nvPr/>
        </p:nvSpPr>
        <p:spPr>
          <a:xfrm>
            <a:off x="4516884" y="685800"/>
            <a:ext cx="31582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gradFill>
                  <a:gsLst>
                    <a:gs pos="100000">
                      <a:srgbClr val="FE2C55"/>
                    </a:gs>
                    <a:gs pos="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rPr>
              <a:t>输入你的小标题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11FCF2C-B23F-4799-BC76-C5E97EFC5C31}"/>
              </a:ext>
            </a:extLst>
          </p:cNvPr>
          <p:cNvSpPr/>
          <p:nvPr/>
        </p:nvSpPr>
        <p:spPr>
          <a:xfrm>
            <a:off x="3329361" y="3034979"/>
            <a:ext cx="11753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800" dirty="0">
                <a:gradFill>
                  <a:gsLst>
                    <a:gs pos="100000">
                      <a:srgbClr val="25F4EE"/>
                    </a:gs>
                    <a:gs pos="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rPr>
              <a:t>关键词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6AF629F-1666-4859-BA2D-D5A0612F92C5}"/>
              </a:ext>
            </a:extLst>
          </p:cNvPr>
          <p:cNvSpPr/>
          <p:nvPr/>
        </p:nvSpPr>
        <p:spPr>
          <a:xfrm>
            <a:off x="1492320" y="3453690"/>
            <a:ext cx="30123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关键词关键词关键词关键词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0FFE0C60-8B7F-43C1-B500-3DD4734DA2BA}"/>
              </a:ext>
            </a:extLst>
          </p:cNvPr>
          <p:cNvGrpSpPr/>
          <p:nvPr/>
        </p:nvGrpSpPr>
        <p:grpSpPr>
          <a:xfrm>
            <a:off x="7687321" y="3019590"/>
            <a:ext cx="3012363" cy="818821"/>
            <a:chOff x="7687316" y="3034979"/>
            <a:chExt cx="941610" cy="818821"/>
          </a:xfrm>
        </p:grpSpPr>
        <p:sp>
          <p:nvSpPr>
            <p:cNvPr id="66" name="矩形 65">
              <a:extLst>
                <a:ext uri="{FF2B5EF4-FFF2-40B4-BE49-F238E27FC236}">
                  <a16:creationId xmlns:a16="http://schemas.microsoft.com/office/drawing/2014/main" xmlns="" id="{7E138DDA-162F-4D15-9770-99A196A2F63E}"/>
                </a:ext>
              </a:extLst>
            </p:cNvPr>
            <p:cNvSpPr/>
            <p:nvPr/>
          </p:nvSpPr>
          <p:spPr>
            <a:xfrm>
              <a:off x="7687316" y="3034979"/>
              <a:ext cx="36738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100000">
                        <a:srgbClr val="25F4EE"/>
                      </a:gs>
                      <a:gs pos="0">
                        <a:schemeClr val="bg1"/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67" name="矩形 66">
              <a:extLst>
                <a:ext uri="{FF2B5EF4-FFF2-40B4-BE49-F238E27FC236}">
                  <a16:creationId xmlns:a16="http://schemas.microsoft.com/office/drawing/2014/main" xmlns="" id="{7463EBB2-9232-4443-BFE0-C0568D04B20D}"/>
                </a:ext>
              </a:extLst>
            </p:cNvPr>
            <p:cNvSpPr/>
            <p:nvPr/>
          </p:nvSpPr>
          <p:spPr>
            <a:xfrm>
              <a:off x="7687316" y="3453690"/>
              <a:ext cx="9416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关键词关键词关键词关键词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76179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B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橄榄球运动员&#10;&#10;描述已自动生成">
            <a:extLst>
              <a:ext uri="{FF2B5EF4-FFF2-40B4-BE49-F238E27FC236}">
                <a16:creationId xmlns:a16="http://schemas.microsoft.com/office/drawing/2014/main" xmlns="" id="{55644FFF-835B-4D9D-B8E6-7DD4E64C15F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-7616" y="14591"/>
            <a:ext cx="12163300" cy="6841856"/>
          </a:xfrm>
          <a:prstGeom prst="rect">
            <a:avLst/>
          </a:prstGeom>
        </p:spPr>
      </p:pic>
      <p:sp>
        <p:nvSpPr>
          <p:cNvPr id="202" name="矩形 201">
            <a:extLst>
              <a:ext uri="{FF2B5EF4-FFF2-40B4-BE49-F238E27FC236}">
                <a16:creationId xmlns:a16="http://schemas.microsoft.com/office/drawing/2014/main" xmlns="" id="{2F817DD0-3F04-49F0-B5C2-D658EBFB138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89000">
                <a:srgbClr val="000B1E"/>
              </a:gs>
              <a:gs pos="0">
                <a:srgbClr val="000B1E">
                  <a:alpha val="90000"/>
                </a:srgb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FD992FF-4F36-4E88-9B4F-E938E9203BD4}"/>
              </a:ext>
            </a:extLst>
          </p:cNvPr>
          <p:cNvSpPr/>
          <p:nvPr/>
        </p:nvSpPr>
        <p:spPr>
          <a:xfrm>
            <a:off x="4384431" y="1210876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endParaRPr lang="zh-CN" altLang="zh-CN" sz="2400" dirty="0">
              <a:gradFill>
                <a:gsLst>
                  <a:gs pos="100000">
                    <a:srgbClr val="25F4EE"/>
                  </a:gs>
                  <a:gs pos="0">
                    <a:schemeClr val="bg1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xmlns="" id="{DC298BB9-E3EF-4C1D-B507-A45CAD48AB00}"/>
              </a:ext>
            </a:extLst>
          </p:cNvPr>
          <p:cNvSpPr txBox="1"/>
          <p:nvPr/>
        </p:nvSpPr>
        <p:spPr>
          <a:xfrm>
            <a:off x="487304" y="449913"/>
            <a:ext cx="34836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gradFill>
                  <a:gsLst>
                    <a:gs pos="100000">
                      <a:srgbClr val="FE2C55"/>
                    </a:gs>
                    <a:gs pos="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rPr>
              <a:t>输入你的小标题</a:t>
            </a:r>
          </a:p>
        </p:txBody>
      </p:sp>
      <p:sp>
        <p:nvSpPr>
          <p:cNvPr id="204" name="文本框 203">
            <a:extLst>
              <a:ext uri="{FF2B5EF4-FFF2-40B4-BE49-F238E27FC236}">
                <a16:creationId xmlns:a16="http://schemas.microsoft.com/office/drawing/2014/main" xmlns="" id="{72AC4FAB-4418-40E5-9D8C-4AF2023B78ED}"/>
              </a:ext>
            </a:extLst>
          </p:cNvPr>
          <p:cNvSpPr txBox="1"/>
          <p:nvPr/>
        </p:nvSpPr>
        <p:spPr>
          <a:xfrm>
            <a:off x="3764600" y="685800"/>
            <a:ext cx="33858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gradFill>
                  <a:gsLst>
                    <a:gs pos="100000">
                      <a:srgbClr val="FE2C55"/>
                    </a:gs>
                    <a:gs pos="5800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rPr>
              <a:t>Product introduction page</a:t>
            </a:r>
            <a:endParaRPr lang="zh-CN" altLang="en-US" sz="2000" dirty="0">
              <a:gradFill>
                <a:gsLst>
                  <a:gs pos="100000">
                    <a:srgbClr val="FE2C55"/>
                  </a:gs>
                  <a:gs pos="58000">
                    <a:schemeClr val="bg1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cxnSp>
        <p:nvCxnSpPr>
          <p:cNvPr id="205" name="直接连接符 204">
            <a:extLst>
              <a:ext uri="{FF2B5EF4-FFF2-40B4-BE49-F238E27FC236}">
                <a16:creationId xmlns:a16="http://schemas.microsoft.com/office/drawing/2014/main" xmlns="" id="{9AE98559-4907-48B8-BFD9-D02ED3C0A932}"/>
              </a:ext>
            </a:extLst>
          </p:cNvPr>
          <p:cNvCxnSpPr>
            <a:cxnSpLocks/>
          </p:cNvCxnSpPr>
          <p:nvPr/>
        </p:nvCxnSpPr>
        <p:spPr>
          <a:xfrm>
            <a:off x="3970950" y="685800"/>
            <a:ext cx="3577297" cy="0"/>
          </a:xfrm>
          <a:prstGeom prst="line">
            <a:avLst/>
          </a:prstGeom>
          <a:ln>
            <a:gradFill>
              <a:gsLst>
                <a:gs pos="0">
                  <a:srgbClr val="FE2C55">
                    <a:alpha val="0"/>
                  </a:srgbClr>
                </a:gs>
                <a:gs pos="100000">
                  <a:srgbClr val="FE2C55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PA-五边形 22">
            <a:extLst>
              <a:ext uri="{FF2B5EF4-FFF2-40B4-BE49-F238E27FC236}">
                <a16:creationId xmlns:a16="http://schemas.microsoft.com/office/drawing/2014/main" xmlns="" id="{E8FAD7A5-403F-482D-AAD3-C2861854E24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H="1">
            <a:off x="6598362" y="2388158"/>
            <a:ext cx="6621351" cy="2308020"/>
          </a:xfrm>
          <a:prstGeom prst="homePlate">
            <a:avLst>
              <a:gd name="adj" fmla="val 46226"/>
            </a:avLst>
          </a:prstGeom>
          <a:gradFill flip="none" rotWithShape="1">
            <a:gsLst>
              <a:gs pos="0">
                <a:srgbClr val="0BD7D2">
                  <a:alpha val="0"/>
                </a:srgbClr>
              </a:gs>
              <a:gs pos="100000">
                <a:srgbClr val="0BD7D2">
                  <a:alpha val="56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135005" tIns="67502" rIns="135005" bIns="6750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35002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658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47" name="图片 46">
            <a:extLst>
              <a:ext uri="{FF2B5EF4-FFF2-40B4-BE49-F238E27FC236}">
                <a16:creationId xmlns:a16="http://schemas.microsoft.com/office/drawing/2014/main" xmlns="" id="{4599682D-C110-489D-ABEC-948AAFE3904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7886" y="1845708"/>
            <a:ext cx="4382790" cy="1095697"/>
          </a:xfrm>
          <a:prstGeom prst="rect">
            <a:avLst/>
          </a:prstGeom>
        </p:spPr>
      </p:pic>
      <p:sp>
        <p:nvSpPr>
          <p:cNvPr id="50" name="PA-五边形 21">
            <a:extLst>
              <a:ext uri="{FF2B5EF4-FFF2-40B4-BE49-F238E27FC236}">
                <a16:creationId xmlns:a16="http://schemas.microsoft.com/office/drawing/2014/main" xmlns="" id="{074E6898-C58E-4655-8C3D-76137CEAA9C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-1043190" y="2388159"/>
            <a:ext cx="6621351" cy="2308019"/>
          </a:xfrm>
          <a:prstGeom prst="homePlate">
            <a:avLst>
              <a:gd name="adj" fmla="val 46226"/>
            </a:avLst>
          </a:prstGeom>
          <a:gradFill flip="none" rotWithShape="1">
            <a:gsLst>
              <a:gs pos="0">
                <a:srgbClr val="E30283">
                  <a:alpha val="0"/>
                </a:srgbClr>
              </a:gs>
              <a:gs pos="100000">
                <a:srgbClr val="E30283">
                  <a:alpha val="56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135005" tIns="67502" rIns="135005" bIns="6750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35002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658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614FB564-CE6B-423B-920B-E73C5007772A}"/>
              </a:ext>
            </a:extLst>
          </p:cNvPr>
          <p:cNvSpPr/>
          <p:nvPr/>
        </p:nvSpPr>
        <p:spPr>
          <a:xfrm>
            <a:off x="2305634" y="2666934"/>
            <a:ext cx="2028119" cy="6118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800" b="1" spc="300" dirty="0">
                <a:gradFill flip="none" rotWithShape="1">
                  <a:gsLst>
                    <a:gs pos="0">
                      <a:schemeClr val="bg1"/>
                    </a:gs>
                    <a:gs pos="100000">
                      <a:srgbClr val="59EEF3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输入关键词</a:t>
            </a:r>
            <a:endParaRPr lang="en-US" altLang="zh-CN" sz="2800" b="1" spc="300" dirty="0">
              <a:gradFill flip="none" rotWithShape="1">
                <a:gsLst>
                  <a:gs pos="0">
                    <a:schemeClr val="bg1"/>
                  </a:gs>
                  <a:gs pos="100000">
                    <a:srgbClr val="59EEF3"/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B8B05A63-FF20-41C8-AF5D-5C0565DBFA1F}"/>
              </a:ext>
            </a:extLst>
          </p:cNvPr>
          <p:cNvSpPr/>
          <p:nvPr/>
        </p:nvSpPr>
        <p:spPr>
          <a:xfrm>
            <a:off x="733277" y="3238728"/>
            <a:ext cx="3577371" cy="884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请在这里输入你的正文内容</a:t>
            </a:r>
          </a:p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请在这里输入你的正文内容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3" name="任意多边形 119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>
            <a:extLst>
              <a:ext uri="{FF2B5EF4-FFF2-40B4-BE49-F238E27FC236}">
                <a16:creationId xmlns:a16="http://schemas.microsoft.com/office/drawing/2014/main" xmlns="" id="{F56C6DC2-C3D9-4E1A-83EB-6DB576E23B98}"/>
              </a:ext>
            </a:extLst>
          </p:cNvPr>
          <p:cNvSpPr/>
          <p:nvPr/>
        </p:nvSpPr>
        <p:spPr>
          <a:xfrm flipV="1">
            <a:off x="3481779" y="1700517"/>
            <a:ext cx="5228442" cy="3044642"/>
          </a:xfrm>
          <a:custGeom>
            <a:avLst/>
            <a:gdLst>
              <a:gd name="connsiteX0" fmla="*/ 1049387 w 6613648"/>
              <a:gd name="connsiteY0" fmla="*/ 3240198 h 3851280"/>
              <a:gd name="connsiteX1" fmla="*/ 3306824 w 6613648"/>
              <a:gd name="connsiteY1" fmla="*/ 611082 h 3851280"/>
              <a:gd name="connsiteX2" fmla="*/ 5564261 w 6613648"/>
              <a:gd name="connsiteY2" fmla="*/ 3240198 h 3851280"/>
              <a:gd name="connsiteX3" fmla="*/ 0 w 6613648"/>
              <a:gd name="connsiteY3" fmla="*/ 3851280 h 3851280"/>
              <a:gd name="connsiteX4" fmla="*/ 6613648 w 6613648"/>
              <a:gd name="connsiteY4" fmla="*/ 3851280 h 3851280"/>
              <a:gd name="connsiteX5" fmla="*/ 3306824 w 6613648"/>
              <a:gd name="connsiteY5" fmla="*/ 0 h 3851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13648" h="3851280">
                <a:moveTo>
                  <a:pt x="1049387" y="3240198"/>
                </a:moveTo>
                <a:lnTo>
                  <a:pt x="3306824" y="611082"/>
                </a:lnTo>
                <a:lnTo>
                  <a:pt x="5564261" y="3240198"/>
                </a:lnTo>
                <a:close/>
                <a:moveTo>
                  <a:pt x="0" y="3851280"/>
                </a:moveTo>
                <a:lnTo>
                  <a:pt x="6613648" y="3851280"/>
                </a:lnTo>
                <a:lnTo>
                  <a:pt x="3306824" y="0"/>
                </a:lnTo>
                <a:close/>
              </a:path>
            </a:pathLst>
          </a:custGeom>
          <a:gradFill>
            <a:gsLst>
              <a:gs pos="0">
                <a:schemeClr val="bg1">
                  <a:alpha val="50000"/>
                </a:schemeClr>
              </a:gs>
              <a:gs pos="48000">
                <a:schemeClr val="bg1">
                  <a:alpha val="0"/>
                </a:schemeClr>
              </a:gs>
            </a:gsLst>
            <a:lin ang="5400000" scaled="1"/>
          </a:gradFill>
          <a:ln w="1905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2234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Freeform 9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>
            <a:extLst>
              <a:ext uri="{FF2B5EF4-FFF2-40B4-BE49-F238E27FC236}">
                <a16:creationId xmlns:a16="http://schemas.microsoft.com/office/drawing/2014/main" xmlns="" id="{16125638-3C22-4E85-B38B-02112E6DABFF}"/>
              </a:ext>
            </a:extLst>
          </p:cNvPr>
          <p:cNvSpPr>
            <a:spLocks/>
          </p:cNvSpPr>
          <p:nvPr/>
        </p:nvSpPr>
        <p:spPr bwMode="auto">
          <a:xfrm>
            <a:off x="5029200" y="2325470"/>
            <a:ext cx="1158875" cy="1263650"/>
          </a:xfrm>
          <a:custGeom>
            <a:avLst/>
            <a:gdLst>
              <a:gd name="T0" fmla="*/ 0 w 730"/>
              <a:gd name="T1" fmla="*/ 2 h 796"/>
              <a:gd name="T2" fmla="*/ 295 w 730"/>
              <a:gd name="T3" fmla="*/ 2 h 796"/>
              <a:gd name="T4" fmla="*/ 365 w 730"/>
              <a:gd name="T5" fmla="*/ 253 h 796"/>
              <a:gd name="T6" fmla="*/ 434 w 730"/>
              <a:gd name="T7" fmla="*/ 0 h 796"/>
              <a:gd name="T8" fmla="*/ 730 w 730"/>
              <a:gd name="T9" fmla="*/ 0 h 796"/>
              <a:gd name="T10" fmla="*/ 517 w 730"/>
              <a:gd name="T11" fmla="*/ 796 h 796"/>
              <a:gd name="T12" fmla="*/ 217 w 730"/>
              <a:gd name="T13" fmla="*/ 796 h 796"/>
              <a:gd name="T14" fmla="*/ 0 w 730"/>
              <a:gd name="T15" fmla="*/ 2 h 796"/>
              <a:gd name="T16" fmla="*/ 0 w 730"/>
              <a:gd name="T17" fmla="*/ 2 h 796"/>
              <a:gd name="T18" fmla="*/ 0 w 730"/>
              <a:gd name="T19" fmla="*/ 2 h 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30" h="796">
                <a:moveTo>
                  <a:pt x="0" y="2"/>
                </a:moveTo>
                <a:lnTo>
                  <a:pt x="295" y="2"/>
                </a:lnTo>
                <a:lnTo>
                  <a:pt x="365" y="253"/>
                </a:lnTo>
                <a:lnTo>
                  <a:pt x="434" y="0"/>
                </a:lnTo>
                <a:lnTo>
                  <a:pt x="730" y="0"/>
                </a:lnTo>
                <a:lnTo>
                  <a:pt x="517" y="796"/>
                </a:lnTo>
                <a:lnTo>
                  <a:pt x="217" y="796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close/>
              </a:path>
            </a:pathLst>
          </a:cu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accent1">
                  <a:alpha val="21000"/>
                </a:schemeClr>
              </a:gs>
            </a:gsLst>
            <a:lin ang="5400000" scaled="1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5" name="Freeform 13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>
            <a:extLst>
              <a:ext uri="{FF2B5EF4-FFF2-40B4-BE49-F238E27FC236}">
                <a16:creationId xmlns:a16="http://schemas.microsoft.com/office/drawing/2014/main" xmlns="" id="{989A6C28-DA7A-400D-B977-28170D12AE07}"/>
              </a:ext>
            </a:extLst>
          </p:cNvPr>
          <p:cNvSpPr>
            <a:spLocks/>
          </p:cNvSpPr>
          <p:nvPr/>
        </p:nvSpPr>
        <p:spPr bwMode="auto">
          <a:xfrm>
            <a:off x="5888038" y="2547721"/>
            <a:ext cx="1268412" cy="1268413"/>
          </a:xfrm>
          <a:custGeom>
            <a:avLst/>
            <a:gdLst>
              <a:gd name="T0" fmla="*/ 207 w 799"/>
              <a:gd name="T1" fmla="*/ 0 h 799"/>
              <a:gd name="T2" fmla="*/ 799 w 799"/>
              <a:gd name="T3" fmla="*/ 0 h 799"/>
              <a:gd name="T4" fmla="*/ 746 w 799"/>
              <a:gd name="T5" fmla="*/ 181 h 799"/>
              <a:gd name="T6" fmla="*/ 455 w 799"/>
              <a:gd name="T7" fmla="*/ 181 h 799"/>
              <a:gd name="T8" fmla="*/ 434 w 799"/>
              <a:gd name="T9" fmla="*/ 264 h 799"/>
              <a:gd name="T10" fmla="*/ 727 w 799"/>
              <a:gd name="T11" fmla="*/ 264 h 799"/>
              <a:gd name="T12" fmla="*/ 584 w 799"/>
              <a:gd name="T13" fmla="*/ 799 h 799"/>
              <a:gd name="T14" fmla="*/ 0 w 799"/>
              <a:gd name="T15" fmla="*/ 799 h 799"/>
              <a:gd name="T16" fmla="*/ 48 w 799"/>
              <a:gd name="T17" fmla="*/ 620 h 799"/>
              <a:gd name="T18" fmla="*/ 339 w 799"/>
              <a:gd name="T19" fmla="*/ 620 h 799"/>
              <a:gd name="T20" fmla="*/ 353 w 799"/>
              <a:gd name="T21" fmla="*/ 553 h 799"/>
              <a:gd name="T22" fmla="*/ 64 w 799"/>
              <a:gd name="T23" fmla="*/ 553 h 799"/>
              <a:gd name="T24" fmla="*/ 207 w 799"/>
              <a:gd name="T25" fmla="*/ 0 h 799"/>
              <a:gd name="T26" fmla="*/ 207 w 799"/>
              <a:gd name="T27" fmla="*/ 0 h 799"/>
              <a:gd name="T28" fmla="*/ 207 w 799"/>
              <a:gd name="T29" fmla="*/ 0 h 799"/>
              <a:gd name="T30" fmla="*/ 207 w 799"/>
              <a:gd name="T31" fmla="*/ 0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99" h="799">
                <a:moveTo>
                  <a:pt x="207" y="0"/>
                </a:moveTo>
                <a:lnTo>
                  <a:pt x="799" y="0"/>
                </a:lnTo>
                <a:lnTo>
                  <a:pt x="746" y="181"/>
                </a:lnTo>
                <a:lnTo>
                  <a:pt x="455" y="181"/>
                </a:lnTo>
                <a:lnTo>
                  <a:pt x="434" y="264"/>
                </a:lnTo>
                <a:lnTo>
                  <a:pt x="727" y="264"/>
                </a:lnTo>
                <a:lnTo>
                  <a:pt x="584" y="799"/>
                </a:lnTo>
                <a:lnTo>
                  <a:pt x="0" y="799"/>
                </a:lnTo>
                <a:lnTo>
                  <a:pt x="48" y="620"/>
                </a:lnTo>
                <a:lnTo>
                  <a:pt x="339" y="620"/>
                </a:lnTo>
                <a:lnTo>
                  <a:pt x="353" y="553"/>
                </a:lnTo>
                <a:lnTo>
                  <a:pt x="64" y="553"/>
                </a:lnTo>
                <a:lnTo>
                  <a:pt x="207" y="0"/>
                </a:lnTo>
                <a:lnTo>
                  <a:pt x="207" y="0"/>
                </a:lnTo>
                <a:lnTo>
                  <a:pt x="207" y="0"/>
                </a:lnTo>
                <a:lnTo>
                  <a:pt x="207" y="0"/>
                </a:lnTo>
                <a:close/>
              </a:path>
            </a:pathLst>
          </a:cu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accent1">
                  <a:alpha val="21000"/>
                </a:schemeClr>
              </a:gs>
            </a:gsLst>
            <a:lin ang="5400000" scaled="1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57" name="图片 56">
            <a:extLst>
              <a:ext uri="{FF2B5EF4-FFF2-40B4-BE49-F238E27FC236}">
                <a16:creationId xmlns:a16="http://schemas.microsoft.com/office/drawing/2014/main" xmlns="" id="{2E5E4246-D193-4C4A-8021-95177057BAC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6323" y="4240808"/>
            <a:ext cx="3676326" cy="919082"/>
          </a:xfrm>
          <a:prstGeom prst="rect">
            <a:avLst/>
          </a:prstGeom>
        </p:spPr>
      </p:pic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D19E1F73-F703-4E66-B7FA-33836CD5D18C}"/>
              </a:ext>
            </a:extLst>
          </p:cNvPr>
          <p:cNvGrpSpPr/>
          <p:nvPr/>
        </p:nvGrpSpPr>
        <p:grpSpPr>
          <a:xfrm>
            <a:off x="7793046" y="2671135"/>
            <a:ext cx="3577371" cy="1447996"/>
            <a:chOff x="7112404" y="2698239"/>
            <a:chExt cx="3577371" cy="1447996"/>
          </a:xfrm>
        </p:grpSpPr>
        <p:sp>
          <p:nvSpPr>
            <p:cNvPr id="59" name="矩形 58">
              <a:extLst>
                <a:ext uri="{FF2B5EF4-FFF2-40B4-BE49-F238E27FC236}">
                  <a16:creationId xmlns:a16="http://schemas.microsoft.com/office/drawing/2014/main" xmlns="" id="{5D488691-80A8-4258-9555-CFEB90D45BFB}"/>
                </a:ext>
              </a:extLst>
            </p:cNvPr>
            <p:cNvSpPr/>
            <p:nvPr/>
          </p:nvSpPr>
          <p:spPr>
            <a:xfrm>
              <a:off x="7112404" y="2698239"/>
              <a:ext cx="2028119" cy="6118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b="1" spc="300" dirty="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rgbClr val="59EEF3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输入关键词</a:t>
              </a:r>
              <a:endParaRPr lang="en-US" altLang="zh-CN" sz="2800" b="1" spc="300" dirty="0">
                <a:gradFill flip="none" rotWithShape="1">
                  <a:gsLst>
                    <a:gs pos="0">
                      <a:schemeClr val="bg1"/>
                    </a:gs>
                    <a:gs pos="100000">
                      <a:srgbClr val="59EEF3"/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xmlns="" id="{963AA16D-B97A-44E4-9329-576FDBAEF701}"/>
                </a:ext>
              </a:extLst>
            </p:cNvPr>
            <p:cNvSpPr/>
            <p:nvPr/>
          </p:nvSpPr>
          <p:spPr>
            <a:xfrm>
              <a:off x="7112404" y="3270033"/>
              <a:ext cx="3577371" cy="8762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请在这里输入你的正文内容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请在这里输入你的正文内容</a:t>
              </a:r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763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床, 红色, 大, 房间&#10;&#10;描述已自动生成">
            <a:extLst>
              <a:ext uri="{FF2B5EF4-FFF2-40B4-BE49-F238E27FC236}">
                <a16:creationId xmlns:a16="http://schemas.microsoft.com/office/drawing/2014/main" xmlns="" id="{53BD66BF-B3C5-4DC8-BB5A-2C3B977D17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35000"/>
            <a:ext cx="12192000" cy="8128000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0A4F486A-9273-4E16-9C6C-C796ADCC856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B1E">
              <a:alpha val="9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45AD211A-5D3D-413B-84C0-1F6BC8D1AABC}"/>
              </a:ext>
            </a:extLst>
          </p:cNvPr>
          <p:cNvSpPr/>
          <p:nvPr/>
        </p:nvSpPr>
        <p:spPr>
          <a:xfrm rot="18074358" flipV="1">
            <a:off x="5384749" y="2785673"/>
            <a:ext cx="9894277" cy="192258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5F4EE">
                  <a:alpha val="50000"/>
                </a:srgbClr>
              </a:gs>
              <a:gs pos="100000">
                <a:srgbClr val="25F4EE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xmlns="" id="{C7233178-B228-49F6-9CF3-52F0DF7674F5}"/>
              </a:ext>
            </a:extLst>
          </p:cNvPr>
          <p:cNvSpPr/>
          <p:nvPr/>
        </p:nvSpPr>
        <p:spPr>
          <a:xfrm rot="18074358" flipH="1">
            <a:off x="3411336" y="1851210"/>
            <a:ext cx="9894277" cy="192258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E2C55"/>
              </a:gs>
              <a:gs pos="100000">
                <a:srgbClr val="FE2C55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291DE3C6-B9D0-4955-93EF-201C61C49E68}"/>
              </a:ext>
            </a:extLst>
          </p:cNvPr>
          <p:cNvGrpSpPr/>
          <p:nvPr/>
        </p:nvGrpSpPr>
        <p:grpSpPr>
          <a:xfrm>
            <a:off x="466220" y="2182274"/>
            <a:ext cx="6417141" cy="1867190"/>
            <a:chOff x="466220" y="2147550"/>
            <a:chExt cx="6417141" cy="1867190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F32033DD-C6A7-4072-8446-F7BC2AD6938E}"/>
                </a:ext>
              </a:extLst>
            </p:cNvPr>
            <p:cNvSpPr/>
            <p:nvPr/>
          </p:nvSpPr>
          <p:spPr>
            <a:xfrm>
              <a:off x="466220" y="2147550"/>
              <a:ext cx="6417141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800" dirty="0">
                  <a:gradFill>
                    <a:gsLst>
                      <a:gs pos="100000">
                        <a:srgbClr val="FE2C55"/>
                      </a:gs>
                      <a:gs pos="0">
                        <a:schemeClr val="bg1"/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第二部分内容</a:t>
              </a:r>
              <a:endParaRPr lang="en-US" altLang="zh-CN" sz="8800" dirty="0">
                <a:gradFill>
                  <a:gsLst>
                    <a:gs pos="100000">
                      <a:srgbClr val="FE2C55"/>
                    </a:gs>
                    <a:gs pos="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EFDA5E6B-D9F3-4810-B135-3230219AFBCE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" y="3429000"/>
              <a:ext cx="9144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0B6740E5-3F40-4405-8B5A-CC0830B3ADFF}"/>
                </a:ext>
              </a:extLst>
            </p:cNvPr>
            <p:cNvCxnSpPr>
              <a:cxnSpLocks/>
            </p:cNvCxnSpPr>
            <p:nvPr/>
          </p:nvCxnSpPr>
          <p:spPr>
            <a:xfrm>
              <a:off x="1919288" y="3429000"/>
              <a:ext cx="461105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BD685660-E8AF-420E-A412-FE5E71D9FA1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27632" y="3429000"/>
              <a:ext cx="291656" cy="1651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462834A3-81D8-4966-9075-A95305AA8960}"/>
                </a:ext>
              </a:extLst>
            </p:cNvPr>
            <p:cNvSpPr txBox="1"/>
            <p:nvPr/>
          </p:nvSpPr>
          <p:spPr>
            <a:xfrm>
              <a:off x="528320" y="3645408"/>
              <a:ext cx="60553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这里还可以放二级标题，不需要删除掉也行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6047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B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橄榄球运动员&#10;&#10;描述已自动生成">
            <a:extLst>
              <a:ext uri="{FF2B5EF4-FFF2-40B4-BE49-F238E27FC236}">
                <a16:creationId xmlns:a16="http://schemas.microsoft.com/office/drawing/2014/main" xmlns="" id="{55644FFF-835B-4D9D-B8E6-7DD4E64C15F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-7616" y="14591"/>
            <a:ext cx="12163300" cy="6841856"/>
          </a:xfrm>
          <a:prstGeom prst="rect">
            <a:avLst/>
          </a:prstGeom>
        </p:spPr>
      </p:pic>
      <p:sp>
        <p:nvSpPr>
          <p:cNvPr id="202" name="矩形 201">
            <a:extLst>
              <a:ext uri="{FF2B5EF4-FFF2-40B4-BE49-F238E27FC236}">
                <a16:creationId xmlns:a16="http://schemas.microsoft.com/office/drawing/2014/main" xmlns="" id="{2F817DD0-3F04-49F0-B5C2-D658EBFB138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89000">
                <a:srgbClr val="000B1E"/>
              </a:gs>
              <a:gs pos="0">
                <a:srgbClr val="000B1E">
                  <a:alpha val="90000"/>
                </a:srgb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FD992FF-4F36-4E88-9B4F-E938E9203BD4}"/>
              </a:ext>
            </a:extLst>
          </p:cNvPr>
          <p:cNvSpPr/>
          <p:nvPr/>
        </p:nvSpPr>
        <p:spPr>
          <a:xfrm>
            <a:off x="4384431" y="1210876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endParaRPr lang="zh-CN" altLang="zh-CN" sz="2400" dirty="0">
              <a:gradFill>
                <a:gsLst>
                  <a:gs pos="100000">
                    <a:srgbClr val="25F4EE"/>
                  </a:gs>
                  <a:gs pos="0">
                    <a:schemeClr val="bg1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xmlns="" id="{DC298BB9-E3EF-4C1D-B507-A45CAD48AB00}"/>
              </a:ext>
            </a:extLst>
          </p:cNvPr>
          <p:cNvSpPr txBox="1"/>
          <p:nvPr/>
        </p:nvSpPr>
        <p:spPr>
          <a:xfrm>
            <a:off x="487304" y="449913"/>
            <a:ext cx="34836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gradFill>
                  <a:gsLst>
                    <a:gs pos="100000">
                      <a:srgbClr val="FE2C55"/>
                    </a:gs>
                    <a:gs pos="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rPr>
              <a:t>输入你的小标题</a:t>
            </a:r>
          </a:p>
        </p:txBody>
      </p:sp>
      <p:sp>
        <p:nvSpPr>
          <p:cNvPr id="204" name="文本框 203">
            <a:extLst>
              <a:ext uri="{FF2B5EF4-FFF2-40B4-BE49-F238E27FC236}">
                <a16:creationId xmlns:a16="http://schemas.microsoft.com/office/drawing/2014/main" xmlns="" id="{72AC4FAB-4418-40E5-9D8C-4AF2023B78ED}"/>
              </a:ext>
            </a:extLst>
          </p:cNvPr>
          <p:cNvSpPr txBox="1"/>
          <p:nvPr/>
        </p:nvSpPr>
        <p:spPr>
          <a:xfrm>
            <a:off x="3820812" y="685800"/>
            <a:ext cx="33858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gradFill>
                  <a:gsLst>
                    <a:gs pos="100000">
                      <a:srgbClr val="FE2C55"/>
                    </a:gs>
                    <a:gs pos="5800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rPr>
              <a:t>Product introduction page</a:t>
            </a:r>
            <a:endParaRPr lang="zh-CN" altLang="en-US" sz="2000" dirty="0">
              <a:gradFill>
                <a:gsLst>
                  <a:gs pos="100000">
                    <a:srgbClr val="FE2C55"/>
                  </a:gs>
                  <a:gs pos="58000">
                    <a:schemeClr val="bg1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cxnSp>
        <p:nvCxnSpPr>
          <p:cNvPr id="205" name="直接连接符 204">
            <a:extLst>
              <a:ext uri="{FF2B5EF4-FFF2-40B4-BE49-F238E27FC236}">
                <a16:creationId xmlns:a16="http://schemas.microsoft.com/office/drawing/2014/main" xmlns="" id="{9AE98559-4907-48B8-BFD9-D02ED3C0A932}"/>
              </a:ext>
            </a:extLst>
          </p:cNvPr>
          <p:cNvCxnSpPr>
            <a:cxnSpLocks/>
          </p:cNvCxnSpPr>
          <p:nvPr/>
        </p:nvCxnSpPr>
        <p:spPr>
          <a:xfrm>
            <a:off x="4001471" y="685800"/>
            <a:ext cx="3577297" cy="0"/>
          </a:xfrm>
          <a:prstGeom prst="line">
            <a:avLst/>
          </a:prstGeom>
          <a:ln>
            <a:gradFill>
              <a:gsLst>
                <a:gs pos="0">
                  <a:srgbClr val="FE2C55">
                    <a:alpha val="0"/>
                  </a:srgbClr>
                </a:gs>
                <a:gs pos="100000">
                  <a:srgbClr val="FE2C55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5248F946-A38E-4331-9028-8A2363AE544E}"/>
              </a:ext>
            </a:extLst>
          </p:cNvPr>
          <p:cNvSpPr/>
          <p:nvPr/>
        </p:nvSpPr>
        <p:spPr>
          <a:xfrm flipV="1">
            <a:off x="2667000" y="-1756459"/>
            <a:ext cx="6858000" cy="6858000"/>
          </a:xfrm>
          <a:prstGeom prst="ellipse">
            <a:avLst/>
          </a:prstGeom>
          <a:noFill/>
          <a:ln w="25400">
            <a:gradFill>
              <a:gsLst>
                <a:gs pos="0">
                  <a:srgbClr val="25F4EE"/>
                </a:gs>
                <a:gs pos="41000">
                  <a:srgbClr val="25F4EE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B6275C29-71BF-4D5B-A1AD-F0BAB9AC193C}"/>
              </a:ext>
            </a:extLst>
          </p:cNvPr>
          <p:cNvGrpSpPr/>
          <p:nvPr/>
        </p:nvGrpSpPr>
        <p:grpSpPr>
          <a:xfrm>
            <a:off x="4430151" y="2069416"/>
            <a:ext cx="2886577" cy="2281872"/>
            <a:chOff x="4430151" y="2137594"/>
            <a:chExt cx="2886577" cy="2281872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50D9D059-E3C0-47F4-854F-D47410FF1762}"/>
                </a:ext>
              </a:extLst>
            </p:cNvPr>
            <p:cNvSpPr/>
            <p:nvPr/>
          </p:nvSpPr>
          <p:spPr>
            <a:xfrm>
              <a:off x="5245640" y="2143794"/>
              <a:ext cx="1983114" cy="1983114"/>
            </a:xfrm>
            <a:prstGeom prst="ellipse">
              <a:avLst/>
            </a:prstGeom>
            <a:gradFill>
              <a:gsLst>
                <a:gs pos="0">
                  <a:srgbClr val="FE2C55"/>
                </a:gs>
                <a:gs pos="100000">
                  <a:srgbClr val="FE2C55">
                    <a:alpha val="20000"/>
                  </a:srgbClr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pic>
          <p:nvPicPr>
            <p:cNvPr id="48" name="图片 47" descr="图片包含 电子, 照相机, 黑色, 灯光&#10;&#10;描述已自动生成">
              <a:extLst>
                <a:ext uri="{FF2B5EF4-FFF2-40B4-BE49-F238E27FC236}">
                  <a16:creationId xmlns:a16="http://schemas.microsoft.com/office/drawing/2014/main" xmlns="" id="{259E0186-1AF8-4D2E-ADE0-0248AE21750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125"/>
            <a:stretch/>
          </p:blipFill>
          <p:spPr>
            <a:xfrm>
              <a:off x="4430151" y="2137594"/>
              <a:ext cx="2886577" cy="2281872"/>
            </a:xfrm>
            <a:prstGeom prst="rect">
              <a:avLst/>
            </a:prstGeom>
          </p:spPr>
        </p:pic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FE7DB4F4-EF94-4C30-A292-F2771DAE23A0}"/>
              </a:ext>
            </a:extLst>
          </p:cNvPr>
          <p:cNvSpPr txBox="1"/>
          <p:nvPr/>
        </p:nvSpPr>
        <p:spPr>
          <a:xfrm>
            <a:off x="540715" y="4028122"/>
            <a:ext cx="3088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600" dirty="0">
                <a:gradFill>
                  <a:gsLst>
                    <a:gs pos="100000">
                      <a:srgbClr val="25F4EE"/>
                    </a:gs>
                    <a:gs pos="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rPr>
              <a:t>关键词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9F498B58-2FA1-497F-9596-BB37BAE3646B}"/>
              </a:ext>
            </a:extLst>
          </p:cNvPr>
          <p:cNvSpPr/>
          <p:nvPr/>
        </p:nvSpPr>
        <p:spPr>
          <a:xfrm>
            <a:off x="3833537" y="4185327"/>
            <a:ext cx="188870" cy="188870"/>
          </a:xfrm>
          <a:prstGeom prst="ellipse">
            <a:avLst/>
          </a:prstGeom>
          <a:solidFill>
            <a:srgbClr val="25F4EE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5027730F-6AC7-4113-A838-7BDF30F6E662}"/>
              </a:ext>
            </a:extLst>
          </p:cNvPr>
          <p:cNvGrpSpPr/>
          <p:nvPr/>
        </p:nvGrpSpPr>
        <p:grpSpPr>
          <a:xfrm flipH="1">
            <a:off x="8240956" y="4028121"/>
            <a:ext cx="3499610" cy="646331"/>
            <a:chOff x="497111" y="3408191"/>
            <a:chExt cx="3499610" cy="646331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xmlns="" id="{ED3E8B25-F2A6-4A75-A661-3D8C143883D5}"/>
                </a:ext>
              </a:extLst>
            </p:cNvPr>
            <p:cNvSpPr txBox="1"/>
            <p:nvPr/>
          </p:nvSpPr>
          <p:spPr>
            <a:xfrm>
              <a:off x="497111" y="3408191"/>
              <a:ext cx="32744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gradFill>
                    <a:gsLst>
                      <a:gs pos="100000">
                        <a:srgbClr val="25F4EE"/>
                      </a:gs>
                      <a:gs pos="0">
                        <a:schemeClr val="bg1"/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xmlns="" id="{DF9F1B7F-A53A-4E09-8F59-A6EC092A43AF}"/>
                </a:ext>
              </a:extLst>
            </p:cNvPr>
            <p:cNvSpPr/>
            <p:nvPr/>
          </p:nvSpPr>
          <p:spPr>
            <a:xfrm>
              <a:off x="3807851" y="3565397"/>
              <a:ext cx="188870" cy="188870"/>
            </a:xfrm>
            <a:prstGeom prst="ellipse">
              <a:avLst/>
            </a:prstGeom>
            <a:solidFill>
              <a:srgbClr val="25F4EE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sp>
        <p:nvSpPr>
          <p:cNvPr id="73" name="椭圆 72">
            <a:extLst>
              <a:ext uri="{FF2B5EF4-FFF2-40B4-BE49-F238E27FC236}">
                <a16:creationId xmlns:a16="http://schemas.microsoft.com/office/drawing/2014/main" xmlns="" id="{3507A7DB-1B0C-4B72-9315-7D39566E622A}"/>
              </a:ext>
            </a:extLst>
          </p:cNvPr>
          <p:cNvSpPr/>
          <p:nvPr/>
        </p:nvSpPr>
        <p:spPr>
          <a:xfrm>
            <a:off x="6001565" y="5008871"/>
            <a:ext cx="188870" cy="188870"/>
          </a:xfrm>
          <a:prstGeom prst="ellipse">
            <a:avLst/>
          </a:prstGeom>
          <a:solidFill>
            <a:srgbClr val="25F4EE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6651AD1F-DA25-4DE5-98D5-319D450ED188}"/>
              </a:ext>
            </a:extLst>
          </p:cNvPr>
          <p:cNvSpPr txBox="1"/>
          <p:nvPr/>
        </p:nvSpPr>
        <p:spPr>
          <a:xfrm>
            <a:off x="4531687" y="5254751"/>
            <a:ext cx="31286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gradFill>
                  <a:gsLst>
                    <a:gs pos="100000">
                      <a:srgbClr val="25F4EE"/>
                    </a:gs>
                    <a:gs pos="0">
                      <a:schemeClr val="bg1"/>
                    </a:gs>
                  </a:gsLst>
                  <a:lin ang="5400000" scaled="0"/>
                </a:gradFill>
                <a:cs typeface="+mn-ea"/>
                <a:sym typeface="+mn-lt"/>
              </a:rPr>
              <a:t>关键词</a:t>
            </a:r>
          </a:p>
        </p:txBody>
      </p:sp>
    </p:spTree>
    <p:extLst>
      <p:ext uri="{BB962C8B-B14F-4D97-AF65-F5344CB8AC3E}">
        <p14:creationId xmlns:p14="http://schemas.microsoft.com/office/powerpoint/2010/main" val="263514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无&quot;,&quot;HeaderHeight&quot;:10.0,&quot;FooterHeight&quot;:0.0,&quot;SideMargin&quot;:5.0,&quot;TopMargin&quot;:0.0,&quot;BottomMargin&quot;:5.0,&quot;IntervalMargin&quot;:0.0,&quot;SettingType&quot;:&quot;System&quot;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bvnxvde">
      <a:majorFont>
        <a:latin typeface="阿里巴巴普惠体 R" panose="020F0302020204030204"/>
        <a:ea typeface="优设标题黑"/>
        <a:cs typeface=""/>
      </a:majorFont>
      <a:minorFont>
        <a:latin typeface="阿里巴巴普惠体 R" panose="020F0502020204030204"/>
        <a:ea typeface="优设标题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defRPr dirty="0" smtClean="0">
            <a:latin typeface="阿里巴巴普惠体 R" panose="00020600040101010101" pitchFamily="18" charset="-122"/>
            <a:ea typeface="阿里巴巴普惠体 R" panose="00020600040101010101" pitchFamily="18" charset="-122"/>
            <a:cs typeface="阿里巴巴普惠体 R" panose="00020600040101010101" pitchFamily="18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浩鲸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00B4FF"/>
    </a:accent1>
    <a:accent2>
      <a:srgbClr val="FF6E50"/>
    </a:accent2>
    <a:accent3>
      <a:srgbClr val="D200BE"/>
    </a:accent3>
    <a:accent4>
      <a:srgbClr val="00F0BE"/>
    </a:accent4>
    <a:accent5>
      <a:srgbClr val="595757"/>
    </a:accent5>
    <a:accent6>
      <a:srgbClr val="FFC000"/>
    </a:accent6>
    <a:hlink>
      <a:srgbClr val="0563C1"/>
    </a:hlink>
    <a:folHlink>
      <a:srgbClr val="954F72"/>
    </a:folHlink>
  </a:clrScheme>
  <a:fontScheme name="方正兰亭">
    <a:majorFont>
      <a:latin typeface="Arial"/>
      <a:ea typeface="方正兰亭中粗黑简体"/>
      <a:cs typeface=""/>
    </a:majorFont>
    <a:minorFont>
      <a:latin typeface="Arial"/>
      <a:ea typeface="方正兰亭准黑简体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998</TotalTime>
  <Words>1134</Words>
  <Application>Microsoft Office PowerPoint</Application>
  <PresentationFormat>宽屏</PresentationFormat>
  <Paragraphs>159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DIN Light</vt:lpstr>
      <vt:lpstr>PingFang SC Regular</vt:lpstr>
      <vt:lpstr>阿里巴巴普惠体 R</vt:lpstr>
      <vt:lpstr>等线</vt:lpstr>
      <vt:lpstr>微软雅黑 Light</vt:lpstr>
      <vt:lpstr>优设标题黑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宇 郑</dc:creator>
  <cp:lastModifiedBy>YANGs</cp:lastModifiedBy>
  <cp:revision>509</cp:revision>
  <dcterms:created xsi:type="dcterms:W3CDTF">2020-02-03T06:42:00Z</dcterms:created>
  <dcterms:modified xsi:type="dcterms:W3CDTF">2020-09-16T12:37:15Z</dcterms:modified>
</cp:coreProperties>
</file>