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21"/>
  </p:notesMasterIdLst>
  <p:sldIdLst>
    <p:sldId id="275" r:id="rId2"/>
    <p:sldId id="276" r:id="rId3"/>
    <p:sldId id="277" r:id="rId4"/>
    <p:sldId id="282" r:id="rId5"/>
    <p:sldId id="278" r:id="rId6"/>
    <p:sldId id="283" r:id="rId7"/>
    <p:sldId id="284" r:id="rId8"/>
    <p:sldId id="285" r:id="rId9"/>
    <p:sldId id="286" r:id="rId10"/>
    <p:sldId id="287" r:id="rId11"/>
    <p:sldId id="288" r:id="rId12"/>
    <p:sldId id="298" r:id="rId13"/>
    <p:sldId id="290" r:id="rId14"/>
    <p:sldId id="291" r:id="rId15"/>
    <p:sldId id="292" r:id="rId16"/>
    <p:sldId id="294" r:id="rId17"/>
    <p:sldId id="295" r:id="rId18"/>
    <p:sldId id="296" r:id="rId19"/>
    <p:sldId id="299" r:id="rId20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65D"/>
    <a:srgbClr val="01165B"/>
    <a:srgbClr val="0E2AB6"/>
    <a:srgbClr val="8295F6"/>
    <a:srgbClr val="F1F4FC"/>
    <a:srgbClr val="022EBA"/>
    <a:srgbClr val="3453F0"/>
    <a:srgbClr val="1134E1"/>
    <a:srgbClr val="0C2598"/>
    <a:srgbClr val="394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2913" autoAdjust="0"/>
  </p:normalViewPr>
  <p:slideViewPr>
    <p:cSldViewPr snapToGrid="0" snapToObjects="1">
      <p:cViewPr varScale="1">
        <p:scale>
          <a:sx n="106" d="100"/>
          <a:sy n="106" d="100"/>
        </p:scale>
        <p:origin x="750" y="102"/>
      </p:cViewPr>
      <p:guideLst>
        <p:guide orient="horz" pos="867"/>
        <p:guide pos="7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C2598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45-4016-8C4E-786BA105543C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E35A0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45-4016-8C4E-786BA105543C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394EAC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A45-4016-8C4E-786BA10554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4"/>
        <c:overlap val="-13"/>
        <c:axId val="-2052842032"/>
        <c:axId val="-2052861616"/>
      </c:barChart>
      <c:catAx>
        <c:axId val="-205284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052861616"/>
        <c:crosses val="autoZero"/>
        <c:auto val="1"/>
        <c:lblAlgn val="ctr"/>
        <c:lblOffset val="100"/>
        <c:noMultiLvlLbl val="0"/>
      </c:catAx>
      <c:valAx>
        <c:axId val="-2052861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05284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227710540800088"/>
          <c:y val="0.10736799366900093"/>
          <c:w val="0.48136797371946055"/>
          <c:h val="0.79906959098528352"/>
        </c:manualLayout>
      </c:layout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C2598"/>
              </a:solidFill>
              <a:ln>
                <a:solidFill>
                  <a:schemeClr val="bg1"/>
                </a:solidFill>
              </a:ln>
              <a:effectLst>
                <a:innerShdw blurRad="114300">
                  <a:schemeClr val="accent6">
                    <a:tint val="58000"/>
                    <a:lumMod val="75000"/>
                  </a:schemeClr>
                </a:innerShdw>
              </a:effectLst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72-49DB-9053-AC3AFBDA94C3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  <a:alpha val="90000"/>
                </a:schemeClr>
              </a:solidFill>
              <a:ln>
                <a:solidFill>
                  <a:schemeClr val="bg1"/>
                </a:solidFill>
              </a:ln>
              <a:effectLst>
                <a:innerShdw blurRad="114300">
                  <a:schemeClr val="accent6">
                    <a:tint val="86000"/>
                    <a:lumMod val="75000"/>
                  </a:schemeClr>
                </a:innerShdw>
              </a:effectLst>
              <a:sp3d contourW="19050" prstMaterial="flat">
                <a:contourClr>
                  <a:schemeClr val="accent6">
                    <a:tint val="86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72-49DB-9053-AC3AFBDA94C3}"/>
              </c:ext>
            </c:extLst>
          </c:dPt>
          <c:dPt>
            <c:idx val="2"/>
            <c:bubble3D val="0"/>
            <c:spPr>
              <a:solidFill>
                <a:srgbClr val="1134E1"/>
              </a:solidFill>
              <a:ln>
                <a:solidFill>
                  <a:schemeClr val="bg1"/>
                </a:solidFill>
              </a:ln>
              <a:effectLst>
                <a:innerShdw blurRad="114300">
                  <a:schemeClr val="accent6">
                    <a:shade val="86000"/>
                    <a:lumMod val="75000"/>
                  </a:schemeClr>
                </a:innerShdw>
              </a:effectLst>
              <a:sp3d contourW="19050" prstMaterial="flat">
                <a:contourClr>
                  <a:schemeClr val="accent6">
                    <a:shade val="86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72-49DB-9053-AC3AFBDA94C3}"/>
              </c:ext>
            </c:extLst>
          </c:dPt>
          <c:dPt>
            <c:idx val="3"/>
            <c:bubble3D val="0"/>
            <c:explosion val="9"/>
            <c:spPr>
              <a:solidFill>
                <a:srgbClr val="0E2AB6"/>
              </a:solidFill>
              <a:ln>
                <a:solidFill>
                  <a:schemeClr val="bg1"/>
                </a:solidFill>
              </a:ln>
              <a:effectLst>
                <a:innerShdw blurRad="114300">
                  <a:schemeClr val="accent6">
                    <a:shade val="58000"/>
                    <a:lumMod val="75000"/>
                  </a:schemeClr>
                </a:innerShdw>
              </a:effectLst>
              <a:sp3d contourW="19050" prstMaterial="flat">
                <a:contourClr>
                  <a:schemeClr val="accent6">
                    <a:shade val="58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72-49DB-9053-AC3AFBDA94C3}"/>
              </c:ext>
            </c:extLst>
          </c:dPt>
          <c:dLbls>
            <c:dLbl>
              <c:idx val="0"/>
              <c:spPr>
                <a:solidFill>
                  <a:prstClr val="white">
                    <a:alpha val="90000"/>
                  </a:prstClr>
                </a:solidFill>
                <a:ln w="12700" cap="flat" cmpd="sng" algn="ctr">
                  <a:solidFill>
                    <a:srgbClr val="244061"/>
                  </a:solidFill>
                  <a:round/>
                </a:ln>
                <a:effectLst>
                  <a:outerShdw blurRad="50800" dist="38100" dir="2700000" algn="tl" rotWithShape="0">
                    <a:srgbClr val="244061">
                      <a:lumMod val="75000"/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tint val="58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prstClr val="white">
                    <a:alpha val="90000"/>
                  </a:prstClr>
                </a:solidFill>
                <a:ln w="12700" cap="flat" cmpd="sng" algn="ctr">
                  <a:solidFill>
                    <a:srgbClr val="244061"/>
                  </a:solidFill>
                  <a:round/>
                </a:ln>
                <a:effectLst>
                  <a:outerShdw blurRad="50800" dist="38100" dir="2700000" algn="tl" rotWithShape="0">
                    <a:srgbClr val="244061">
                      <a:lumMod val="75000"/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tint val="86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prstClr val="white">
                    <a:alpha val="90000"/>
                  </a:prstClr>
                </a:solidFill>
                <a:ln w="12700" cap="flat" cmpd="sng" algn="ctr">
                  <a:solidFill>
                    <a:srgbClr val="244061"/>
                  </a:solidFill>
                  <a:round/>
                </a:ln>
                <a:effectLst>
                  <a:outerShdw blurRad="50800" dist="38100" dir="2700000" algn="tl" rotWithShape="0">
                    <a:srgbClr val="244061">
                      <a:lumMod val="75000"/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shade val="86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938212192580601E-2"/>
                  <c:y val="-1.3025470901301529E-4"/>
                </c:manualLayout>
              </c:layout>
              <c:spPr>
                <a:solidFill>
                  <a:prstClr val="white">
                    <a:alpha val="90000"/>
                  </a:prstClr>
                </a:solidFill>
                <a:ln w="12700" cap="flat" cmpd="sng" algn="ctr">
                  <a:solidFill>
                    <a:srgbClr val="244061"/>
                  </a:solidFill>
                  <a:round/>
                </a:ln>
                <a:effectLst>
                  <a:outerShdw blurRad="50800" dist="38100" dir="2700000" algn="tl" rotWithShape="0">
                    <a:srgbClr val="244061">
                      <a:lumMod val="75000"/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shade val="58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272-49DB-9053-AC3AFBDA94C3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244061"/>
                </a:solidFill>
                <a:round/>
              </a:ln>
              <a:effectLst>
                <a:outerShdw blurRad="50800" dist="38100" dir="2700000" algn="tl" rotWithShape="0">
                  <a:srgbClr val="244061">
                    <a:lumMod val="75000"/>
                    <a:alpha val="40000"/>
                  </a:srgbClr>
                </a:outerShdw>
              </a:effectLst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272-49DB-9053-AC3AFBDA94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5">
                  <a:shade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shade val="65000"/>
                </a:schemeClr>
              </a:solidFill>
              <a:ln w="9525">
                <a:solidFill>
                  <a:schemeClr val="accent5">
                    <a:shade val="65000"/>
                  </a:schemeClr>
                </a:solidFill>
              </a:ln>
              <a:effectLst/>
            </c:spPr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57E-478F-8186-9CC39C0D83E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8295F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8295F6"/>
                </a:solidFill>
              </a:ln>
              <a:effectLst/>
            </c:spPr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57E-478F-8186-9CC39C0D83E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E2A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tint val="65000"/>
                </a:schemeClr>
              </a:solidFill>
              <a:ln w="9525">
                <a:solidFill>
                  <a:srgbClr val="0E2AB6"/>
                </a:solidFill>
              </a:ln>
              <a:effectLst/>
            </c:spPr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57E-478F-8186-9CC39C0D83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2860528"/>
        <c:axId val="-2052835504"/>
      </c:lineChart>
      <c:catAx>
        <c:axId val="-205286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52835504"/>
        <c:crosses val="autoZero"/>
        <c:auto val="1"/>
        <c:lblAlgn val="ctr"/>
        <c:lblOffset val="100"/>
        <c:noMultiLvlLbl val="0"/>
      </c:catAx>
      <c:valAx>
        <c:axId val="-2052835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5286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4C-4773-BB1C-FEC9AB0CF197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4C-4773-BB1C-FEC9AB0CF1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</c:v>
                </c:pt>
                <c:pt idx="1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F4C-4773-BB1C-FEC9AB0CF1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92-4B3C-B561-C4EDB95C8BF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92-4B3C-B561-C4EDB95C8BF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192-4B3C-B561-C4EDB95C8B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8E-439A-A776-0FCC717F593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8E-439A-A776-0FCC717F593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8E-439A-A776-0FCC717F59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62-4F6A-81F3-B6C6418E5D53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62-4F6A-81F3-B6C6418E5D53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862-4F6A-81F3-B6C6418E5D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cs typeface="+mn-ea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B8-47A6-BF2A-85F1BE4740BD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B8-47A6-BF2A-85F1BE4740BD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B8-47A6-BF2A-85F1BE474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cs typeface="+mn-ea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15-4F7F-917D-89CB9F580295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15-4F7F-917D-89CB9F580295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15-4F7F-917D-89CB9F5802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cs typeface="+mn-ea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38098-D54A-4650-B37B-1A0C41FD34F0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48BFC-09AF-4673-91D0-257811E7A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323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A48BFC-09AF-4673-91D0-257811E7AE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08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2"/>
          <p:cNvGrpSpPr/>
          <p:nvPr/>
        </p:nvGrpSpPr>
        <p:grpSpPr>
          <a:xfrm>
            <a:off x="1027450" y="1970262"/>
            <a:ext cx="2917476" cy="2917476"/>
            <a:chOff x="2733851" y="566092"/>
            <a:chExt cx="3794540" cy="3794540"/>
          </a:xfrm>
        </p:grpSpPr>
        <p:sp>
          <p:nvSpPr>
            <p:cNvPr id="9" name="椭圆 8"/>
            <p:cNvSpPr/>
            <p:nvPr/>
          </p:nvSpPr>
          <p:spPr>
            <a:xfrm>
              <a:off x="2733851" y="566092"/>
              <a:ext cx="3794540" cy="3794540"/>
            </a:xfrm>
            <a:prstGeom prst="ellipse">
              <a:avLst/>
            </a:prstGeom>
            <a:noFill/>
            <a:ln w="76200">
              <a:solidFill>
                <a:schemeClr val="tx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0089" y="732330"/>
              <a:ext cx="3462065" cy="3462065"/>
            </a:xfrm>
            <a:prstGeom prst="ellipse">
              <a:avLst/>
            </a:prstGeom>
            <a:solidFill>
              <a:schemeClr val="tx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4897821" y="652208"/>
            <a:ext cx="7294179" cy="5596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04301" y="3216634"/>
            <a:ext cx="2163774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kumimoji="1"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042209" y="2086961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7907766" y="1846896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7907766" y="2365127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5042209" y="3256117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8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7907766" y="3016052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9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7907766" y="3534283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5042209" y="4425273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1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07766" y="4185208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7907766" y="4703439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077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2"/>
          <p:cNvGrpSpPr/>
          <p:nvPr/>
        </p:nvGrpSpPr>
        <p:grpSpPr>
          <a:xfrm>
            <a:off x="1027450" y="1970262"/>
            <a:ext cx="2917476" cy="2917476"/>
            <a:chOff x="2733851" y="566092"/>
            <a:chExt cx="3794540" cy="3794540"/>
          </a:xfrm>
        </p:grpSpPr>
        <p:sp>
          <p:nvSpPr>
            <p:cNvPr id="9" name="椭圆 8"/>
            <p:cNvSpPr/>
            <p:nvPr/>
          </p:nvSpPr>
          <p:spPr>
            <a:xfrm>
              <a:off x="2733851" y="566092"/>
              <a:ext cx="3794540" cy="3794540"/>
            </a:xfrm>
            <a:prstGeom prst="ellipse">
              <a:avLst/>
            </a:prstGeom>
            <a:noFill/>
            <a:ln w="76200">
              <a:solidFill>
                <a:schemeClr val="tx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0089" y="732330"/>
              <a:ext cx="3462065" cy="3462065"/>
            </a:xfrm>
            <a:prstGeom prst="ellipse">
              <a:avLst/>
            </a:prstGeom>
            <a:solidFill>
              <a:schemeClr val="tx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4897821" y="652208"/>
            <a:ext cx="7294179" cy="5596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04301" y="3216634"/>
            <a:ext cx="2163774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kumimoji="1"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042209" y="1489215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7907766" y="1249150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7907766" y="1767381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5042209" y="2658371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8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7907766" y="2418306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9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7907766" y="2936537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5042209" y="3827527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1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07766" y="3587462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7907766" y="4105693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5042209" y="4996235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4" name="文本占位符 2"/>
          <p:cNvSpPr>
            <a:spLocks noGrp="1"/>
          </p:cNvSpPr>
          <p:nvPr>
            <p:ph type="body" sz="quarter" idx="21" hasCustomPrompt="1"/>
          </p:nvPr>
        </p:nvSpPr>
        <p:spPr>
          <a:xfrm>
            <a:off x="7907766" y="4756170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5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07766" y="5274401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529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2"/>
          <p:cNvGrpSpPr/>
          <p:nvPr/>
        </p:nvGrpSpPr>
        <p:grpSpPr>
          <a:xfrm>
            <a:off x="1027450" y="1970262"/>
            <a:ext cx="2917476" cy="2917476"/>
            <a:chOff x="2733851" y="566092"/>
            <a:chExt cx="3794540" cy="3794540"/>
          </a:xfrm>
        </p:grpSpPr>
        <p:sp>
          <p:nvSpPr>
            <p:cNvPr id="9" name="椭圆 8"/>
            <p:cNvSpPr/>
            <p:nvPr/>
          </p:nvSpPr>
          <p:spPr>
            <a:xfrm>
              <a:off x="2733851" y="566092"/>
              <a:ext cx="3794540" cy="3794540"/>
            </a:xfrm>
            <a:prstGeom prst="ellipse">
              <a:avLst/>
            </a:prstGeom>
            <a:noFill/>
            <a:ln w="76200">
              <a:solidFill>
                <a:schemeClr val="tx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0089" y="732330"/>
              <a:ext cx="3462065" cy="3462065"/>
            </a:xfrm>
            <a:prstGeom prst="ellipse">
              <a:avLst/>
            </a:prstGeom>
            <a:solidFill>
              <a:schemeClr val="tx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4897821" y="652208"/>
            <a:ext cx="7294179" cy="5596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04301" y="3216634"/>
            <a:ext cx="2163774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kumimoji="1"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042209" y="937392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7907766" y="697327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7907766" y="1215558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5042209" y="2106548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8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7907766" y="1866483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9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7907766" y="2384714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5042209" y="3275704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1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07766" y="3035639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7907766" y="3553870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5042209" y="4444412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4" name="文本占位符 2"/>
          <p:cNvSpPr>
            <a:spLocks noGrp="1"/>
          </p:cNvSpPr>
          <p:nvPr>
            <p:ph type="body" sz="quarter" idx="21" hasCustomPrompt="1"/>
          </p:nvPr>
        </p:nvSpPr>
        <p:spPr>
          <a:xfrm>
            <a:off x="7907766" y="4204347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5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07766" y="4722578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占位符 2"/>
          <p:cNvSpPr>
            <a:spLocks noGrp="1"/>
          </p:cNvSpPr>
          <p:nvPr>
            <p:ph type="body" sz="quarter" idx="23" hasCustomPrompt="1"/>
          </p:nvPr>
        </p:nvSpPr>
        <p:spPr>
          <a:xfrm>
            <a:off x="5042209" y="5613119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0" name="文本占位符 2"/>
          <p:cNvSpPr>
            <a:spLocks noGrp="1"/>
          </p:cNvSpPr>
          <p:nvPr>
            <p:ph type="body" sz="quarter" idx="24" hasCustomPrompt="1"/>
          </p:nvPr>
        </p:nvSpPr>
        <p:spPr>
          <a:xfrm>
            <a:off x="7907766" y="5373054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25" hasCustomPrompt="1"/>
          </p:nvPr>
        </p:nvSpPr>
        <p:spPr>
          <a:xfrm>
            <a:off x="7907766" y="5891285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577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2"/>
          <p:cNvGrpSpPr/>
          <p:nvPr/>
        </p:nvGrpSpPr>
        <p:grpSpPr>
          <a:xfrm>
            <a:off x="1027450" y="1970262"/>
            <a:ext cx="2917476" cy="2917476"/>
            <a:chOff x="2733851" y="566092"/>
            <a:chExt cx="3794540" cy="3794540"/>
          </a:xfrm>
        </p:grpSpPr>
        <p:sp>
          <p:nvSpPr>
            <p:cNvPr id="9" name="椭圆 8"/>
            <p:cNvSpPr/>
            <p:nvPr/>
          </p:nvSpPr>
          <p:spPr>
            <a:xfrm>
              <a:off x="2733851" y="566092"/>
              <a:ext cx="3794540" cy="3794540"/>
            </a:xfrm>
            <a:prstGeom prst="ellipse">
              <a:avLst/>
            </a:prstGeom>
            <a:noFill/>
            <a:ln w="76200">
              <a:solidFill>
                <a:schemeClr val="tx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0089" y="732330"/>
              <a:ext cx="3462065" cy="3462065"/>
            </a:xfrm>
            <a:prstGeom prst="ellipse">
              <a:avLst/>
            </a:prstGeom>
            <a:solidFill>
              <a:schemeClr val="tx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4897821" y="652208"/>
            <a:ext cx="7294179" cy="5596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04301" y="3216634"/>
            <a:ext cx="2163774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kumimoji="1"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042209" y="976632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7907766" y="736567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7907766" y="1254798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5042209" y="1884759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7907766" y="1644694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7907766" y="2162925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5042209" y="2792886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07766" y="2552821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7907766" y="3071052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5042209" y="3719783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45" name="文本占位符 2"/>
          <p:cNvSpPr>
            <a:spLocks noGrp="1"/>
          </p:cNvSpPr>
          <p:nvPr>
            <p:ph type="body" sz="quarter" idx="21" hasCustomPrompt="1"/>
          </p:nvPr>
        </p:nvSpPr>
        <p:spPr>
          <a:xfrm>
            <a:off x="7907766" y="3479718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07766" y="3997949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23" hasCustomPrompt="1"/>
          </p:nvPr>
        </p:nvSpPr>
        <p:spPr>
          <a:xfrm>
            <a:off x="5042209" y="4627910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48" name="文本占位符 2"/>
          <p:cNvSpPr>
            <a:spLocks noGrp="1"/>
          </p:cNvSpPr>
          <p:nvPr>
            <p:ph type="body" sz="quarter" idx="24" hasCustomPrompt="1"/>
          </p:nvPr>
        </p:nvSpPr>
        <p:spPr>
          <a:xfrm>
            <a:off x="7907766" y="4387845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49" name="文本占位符 2"/>
          <p:cNvSpPr>
            <a:spLocks noGrp="1"/>
          </p:cNvSpPr>
          <p:nvPr>
            <p:ph type="body" sz="quarter" idx="25" hasCustomPrompt="1"/>
          </p:nvPr>
        </p:nvSpPr>
        <p:spPr>
          <a:xfrm>
            <a:off x="7907766" y="4906076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ph type="body" sz="quarter" idx="26" hasCustomPrompt="1"/>
          </p:nvPr>
        </p:nvSpPr>
        <p:spPr>
          <a:xfrm>
            <a:off x="5042209" y="5536037"/>
            <a:ext cx="23096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Chapter 01</a:t>
            </a:r>
          </a:p>
        </p:txBody>
      </p:sp>
      <p:sp>
        <p:nvSpPr>
          <p:cNvPr id="51" name="文本占位符 2"/>
          <p:cNvSpPr>
            <a:spLocks noGrp="1"/>
          </p:cNvSpPr>
          <p:nvPr>
            <p:ph type="body" sz="quarter" idx="27" hasCustomPrompt="1"/>
          </p:nvPr>
        </p:nvSpPr>
        <p:spPr>
          <a:xfrm>
            <a:off x="7907766" y="5295972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用户困扰</a:t>
            </a:r>
          </a:p>
        </p:txBody>
      </p:sp>
      <p:sp>
        <p:nvSpPr>
          <p:cNvPr id="52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7907766" y="5814203"/>
            <a:ext cx="3952430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Some descriptions for the chapter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223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2"/>
          <p:cNvGrpSpPr/>
          <p:nvPr/>
        </p:nvGrpSpPr>
        <p:grpSpPr>
          <a:xfrm>
            <a:off x="4637262" y="1970262"/>
            <a:ext cx="2917476" cy="2917476"/>
            <a:chOff x="2733851" y="566092"/>
            <a:chExt cx="3794540" cy="3794540"/>
          </a:xfrm>
        </p:grpSpPr>
        <p:sp>
          <p:nvSpPr>
            <p:cNvPr id="9" name="椭圆 8"/>
            <p:cNvSpPr/>
            <p:nvPr/>
          </p:nvSpPr>
          <p:spPr>
            <a:xfrm>
              <a:off x="2733851" y="566092"/>
              <a:ext cx="3794540" cy="3794540"/>
            </a:xfrm>
            <a:prstGeom prst="ellipse">
              <a:avLst/>
            </a:prstGeom>
            <a:noFill/>
            <a:ln w="76200">
              <a:solidFill>
                <a:schemeClr val="tx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0089" y="732330"/>
              <a:ext cx="3462065" cy="3462065"/>
            </a:xfrm>
            <a:prstGeom prst="ellipse">
              <a:avLst/>
            </a:prstGeom>
            <a:solidFill>
              <a:schemeClr val="tx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5014113" y="3216634"/>
            <a:ext cx="2163774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kumimoji="1"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753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­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3276601"/>
            <a:ext cx="12192000" cy="3581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849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3276601"/>
            <a:ext cx="121920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299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EB5F878-1CF2-4E2E-B794-4B3E870C4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67" b="74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9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FBA0AAA-EC6C-4FAE-825B-D423798DF1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67" b="743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60A0429-3E38-4E89-9DCF-542E2F7B3FCB}"/>
              </a:ext>
            </a:extLst>
          </p:cNvPr>
          <p:cNvSpPr/>
          <p:nvPr userDrawn="1"/>
        </p:nvSpPr>
        <p:spPr>
          <a:xfrm>
            <a:off x="-1" y="-6112"/>
            <a:ext cx="12191999" cy="6864112"/>
          </a:xfrm>
          <a:prstGeom prst="rect">
            <a:avLst/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1">
                  <a:alpha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58BD6A1-25D3-4737-B5A4-26F1D556E817}"/>
              </a:ext>
            </a:extLst>
          </p:cNvPr>
          <p:cNvSpPr/>
          <p:nvPr userDrawn="1"/>
        </p:nvSpPr>
        <p:spPr>
          <a:xfrm>
            <a:off x="-373380" y="27710"/>
            <a:ext cx="746760" cy="594360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xmlns="" id="{38C7C629-3D9A-4162-BBD2-8D4BEEE533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6187" y="64791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ln>
                  <a:noFill/>
                </a:ln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1559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79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0" r:id="rId2"/>
    <p:sldLayoutId id="2147483695" r:id="rId3"/>
    <p:sldLayoutId id="2147483696" r:id="rId4"/>
    <p:sldLayoutId id="2147483698" r:id="rId5"/>
    <p:sldLayoutId id="2147483699" r:id="rId6"/>
    <p:sldLayoutId id="2147483700" r:id="rId7"/>
    <p:sldLayoutId id="2147483688" r:id="rId8"/>
    <p:sldLayoutId id="214748370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ACAA794-6F40-4AFF-9976-832CE8EDE545}"/>
              </a:ext>
            </a:extLst>
          </p:cNvPr>
          <p:cNvGrpSpPr/>
          <p:nvPr/>
        </p:nvGrpSpPr>
        <p:grpSpPr>
          <a:xfrm>
            <a:off x="3017520" y="1318260"/>
            <a:ext cx="6156960" cy="4221480"/>
            <a:chOff x="3017520" y="1318260"/>
            <a:chExt cx="6156960" cy="422148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3EF0BCC-4853-4CB5-87C0-08B69ED212C7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solidFill>
              <a:srgbClr val="01165B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2C7C44B-8112-4A7F-889B-E0E0785BDD04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solidFill>
              <a:srgbClr val="01165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EC5C104-F336-43B7-8752-5A36AD6718B4}"/>
              </a:ext>
            </a:extLst>
          </p:cNvPr>
          <p:cNvSpPr txBox="1"/>
          <p:nvPr/>
        </p:nvSpPr>
        <p:spPr>
          <a:xfrm>
            <a:off x="4122420" y="2244899"/>
            <a:ext cx="3947160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kumimoji="1" lang="en-US" altLang="zh-CN" sz="3600" b="1" kern="0" dirty="0">
                <a:solidFill>
                  <a:schemeClr val="bg1"/>
                </a:solidFill>
                <a:cs typeface="+mn-ea"/>
                <a:sym typeface="+mn-lt"/>
              </a:rPr>
              <a:t>POWERPOINT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310F74A-CE23-4273-ABC1-F4DFBF8499B5}"/>
              </a:ext>
            </a:extLst>
          </p:cNvPr>
          <p:cNvSpPr txBox="1"/>
          <p:nvPr/>
        </p:nvSpPr>
        <p:spPr>
          <a:xfrm>
            <a:off x="4800600" y="3398348"/>
            <a:ext cx="2590800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4400" b="1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产品推广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34CCE77-22D9-49C0-B665-E67F30AF0C97}"/>
              </a:ext>
            </a:extLst>
          </p:cNvPr>
          <p:cNvSpPr txBox="1"/>
          <p:nvPr/>
        </p:nvSpPr>
        <p:spPr>
          <a:xfrm>
            <a:off x="4602480" y="4268007"/>
            <a:ext cx="3185160" cy="345094"/>
          </a:xfrm>
          <a:prstGeom prst="rect">
            <a:avLst/>
          </a:prstGeom>
        </p:spPr>
        <p:txBody>
          <a:bodyPr>
            <a:spAutoFit/>
          </a:bodyPr>
          <a:lstStyle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kern="0">
                <a:solidFill>
                  <a:schemeClr val="bg1"/>
                </a:solidFill>
                <a:cs typeface="+mn-ea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>
                <a:sym typeface="+mn-lt"/>
              </a:rPr>
              <a:t>PRESENIED BY OOOOO</a:t>
            </a:r>
            <a:endParaRPr lang="zh-CN" altLang="en-US" dirty="0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984F5C8-F87E-4351-A0A7-0B2BD299C453}"/>
              </a:ext>
            </a:extLst>
          </p:cNvPr>
          <p:cNvSpPr txBox="1"/>
          <p:nvPr/>
        </p:nvSpPr>
        <p:spPr>
          <a:xfrm>
            <a:off x="4716780" y="2787729"/>
            <a:ext cx="2758440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defRPr sz="36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kumimoji="1" lang="en-US" altLang="zh-CN" b="1" dirty="0">
                <a:latin typeface="+mn-lt"/>
                <a:ea typeface="+mn-ea"/>
                <a:sym typeface="+mn-lt"/>
              </a:rPr>
              <a:t>TEMPLATE</a:t>
            </a:r>
            <a:endParaRPr kumimoji="1" lang="zh-CN" altLang="en-US" b="1" dirty="0">
              <a:latin typeface="+mn-lt"/>
              <a:ea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171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24A1313-A5E6-4373-A0C9-0962416094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63B8EDC-83C1-438E-B075-D28E54BB2FDB}"/>
              </a:ext>
            </a:extLst>
          </p:cNvPr>
          <p:cNvSpPr/>
          <p:nvPr/>
        </p:nvSpPr>
        <p:spPr>
          <a:xfrm>
            <a:off x="1133137" y="1315156"/>
            <a:ext cx="4837288" cy="4837288"/>
          </a:xfrm>
          <a:prstGeom prst="ellipse">
            <a:avLst/>
          </a:prstGeom>
          <a:solidFill>
            <a:srgbClr val="0116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Group 189">
            <a:extLst>
              <a:ext uri="{FF2B5EF4-FFF2-40B4-BE49-F238E27FC236}">
                <a16:creationId xmlns:a16="http://schemas.microsoft.com/office/drawing/2014/main" xmlns="" id="{9498E9EF-E1E1-4220-AD41-F01A778D92FF}"/>
              </a:ext>
            </a:extLst>
          </p:cNvPr>
          <p:cNvGrpSpPr>
            <a:grpSpLocks/>
          </p:cNvGrpSpPr>
          <p:nvPr/>
        </p:nvGrpSpPr>
        <p:grpSpPr bwMode="auto">
          <a:xfrm>
            <a:off x="1693177" y="2547055"/>
            <a:ext cx="3717209" cy="2373490"/>
            <a:chOff x="617" y="1370"/>
            <a:chExt cx="4531" cy="2740"/>
          </a:xfrm>
          <a:solidFill>
            <a:schemeClr val="bg1"/>
          </a:solidFill>
        </p:grpSpPr>
        <p:sp>
          <p:nvSpPr>
            <p:cNvPr id="7" name="Freeform 190">
              <a:extLst>
                <a:ext uri="{FF2B5EF4-FFF2-40B4-BE49-F238E27FC236}">
                  <a16:creationId xmlns:a16="http://schemas.microsoft.com/office/drawing/2014/main" xmlns="" id="{65A06515-1FCD-4FC3-9746-D30D196020BA}"/>
                </a:ext>
              </a:extLst>
            </p:cNvPr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186"/>
                <a:gd name="T98" fmla="*/ 84 w 84"/>
                <a:gd name="T99" fmla="*/ 186 h 1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91">
              <a:extLst>
                <a:ext uri="{FF2B5EF4-FFF2-40B4-BE49-F238E27FC236}">
                  <a16:creationId xmlns:a16="http://schemas.microsoft.com/office/drawing/2014/main" xmlns="" id="{D7FFD359-DD7B-43D2-AAA3-414298F1E658}"/>
                </a:ext>
              </a:extLst>
            </p:cNvPr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70"/>
                <a:gd name="T164" fmla="*/ 110 w 110"/>
                <a:gd name="T165" fmla="*/ 70 h 7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92">
              <a:extLst>
                <a:ext uri="{FF2B5EF4-FFF2-40B4-BE49-F238E27FC236}">
                  <a16:creationId xmlns:a16="http://schemas.microsoft.com/office/drawing/2014/main" xmlns="" id="{AABAA053-ABA9-4D60-804B-D5EFEDC5F05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220"/>
                <a:gd name="T131" fmla="*/ 110 w 110"/>
                <a:gd name="T132" fmla="*/ 220 h 2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93">
              <a:extLst>
                <a:ext uri="{FF2B5EF4-FFF2-40B4-BE49-F238E27FC236}">
                  <a16:creationId xmlns:a16="http://schemas.microsoft.com/office/drawing/2014/main" xmlns="" id="{E3404E63-9EB2-43B2-9650-6A61D3DF72BB}"/>
                </a:ext>
              </a:extLst>
            </p:cNvPr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"/>
                <a:gd name="T106" fmla="*/ 0 h 94"/>
                <a:gd name="T107" fmla="*/ 122 w 122"/>
                <a:gd name="T108" fmla="*/ 94 h 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94">
              <a:extLst>
                <a:ext uri="{FF2B5EF4-FFF2-40B4-BE49-F238E27FC236}">
                  <a16:creationId xmlns:a16="http://schemas.microsoft.com/office/drawing/2014/main" xmlns="" id="{7A189C20-A928-4EAC-9792-AE4DB1EDE680}"/>
                </a:ext>
              </a:extLst>
            </p:cNvPr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46"/>
                <a:gd name="T110" fmla="*/ 46 w 46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95">
              <a:extLst>
                <a:ext uri="{FF2B5EF4-FFF2-40B4-BE49-F238E27FC236}">
                  <a16:creationId xmlns:a16="http://schemas.microsoft.com/office/drawing/2014/main" xmlns="" id="{C0D2F096-3738-4AAF-AB9E-CE431A6355C2}"/>
                </a:ext>
              </a:extLst>
            </p:cNvPr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"/>
                <a:gd name="T181" fmla="*/ 0 h 164"/>
                <a:gd name="T182" fmla="*/ 32 w 32"/>
                <a:gd name="T183" fmla="*/ 164 h 16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96">
              <a:extLst>
                <a:ext uri="{FF2B5EF4-FFF2-40B4-BE49-F238E27FC236}">
                  <a16:creationId xmlns:a16="http://schemas.microsoft.com/office/drawing/2014/main" xmlns="" id="{29EB74D5-45EE-4D89-9147-EF6687CC20A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32"/>
                <a:gd name="T187" fmla="*/ 0 h 1160"/>
                <a:gd name="T188" fmla="*/ 2132 w 2132"/>
                <a:gd name="T189" fmla="*/ 1160 h 1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97">
              <a:extLst>
                <a:ext uri="{FF2B5EF4-FFF2-40B4-BE49-F238E27FC236}">
                  <a16:creationId xmlns:a16="http://schemas.microsoft.com/office/drawing/2014/main" xmlns="" id="{D92D3A93-EAB7-49EC-BD08-98D6C345FB0C}"/>
                </a:ext>
              </a:extLst>
            </p:cNvPr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6"/>
                <a:gd name="T136" fmla="*/ 0 h 116"/>
                <a:gd name="T137" fmla="*/ 86 w 86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98">
              <a:extLst>
                <a:ext uri="{FF2B5EF4-FFF2-40B4-BE49-F238E27FC236}">
                  <a16:creationId xmlns:a16="http://schemas.microsoft.com/office/drawing/2014/main" xmlns="" id="{FA872451-CD47-46FD-BFEC-FB2CDAAB6D7B}"/>
                </a:ext>
              </a:extLst>
            </p:cNvPr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0"/>
                <a:gd name="T130" fmla="*/ 0 h 174"/>
                <a:gd name="T131" fmla="*/ 200 w 200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99">
              <a:extLst>
                <a:ext uri="{FF2B5EF4-FFF2-40B4-BE49-F238E27FC236}">
                  <a16:creationId xmlns:a16="http://schemas.microsoft.com/office/drawing/2014/main" xmlns="" id="{9193A874-4C2B-4CF6-B9DE-A6752F238D08}"/>
                </a:ext>
              </a:extLst>
            </p:cNvPr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66"/>
                <a:gd name="T77" fmla="*/ 68 w 68"/>
                <a:gd name="T78" fmla="*/ 66 h 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00">
              <a:extLst>
                <a:ext uri="{FF2B5EF4-FFF2-40B4-BE49-F238E27FC236}">
                  <a16:creationId xmlns:a16="http://schemas.microsoft.com/office/drawing/2014/main" xmlns="" id="{4FCCD871-338B-4D31-8122-5A1997560FED}"/>
                </a:ext>
              </a:extLst>
            </p:cNvPr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4"/>
                <a:gd name="T172" fmla="*/ 0 h 56"/>
                <a:gd name="T173" fmla="*/ 54 w 54"/>
                <a:gd name="T174" fmla="*/ 56 h 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201">
              <a:extLst>
                <a:ext uri="{FF2B5EF4-FFF2-40B4-BE49-F238E27FC236}">
                  <a16:creationId xmlns:a16="http://schemas.microsoft.com/office/drawing/2014/main" xmlns="" id="{CDCF6B96-478A-483E-BC08-EECC1D408997}"/>
                </a:ext>
              </a:extLst>
            </p:cNvPr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272"/>
                <a:gd name="T179" fmla="*/ 100 w 100"/>
                <a:gd name="T180" fmla="*/ 272 h 27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02">
              <a:extLst>
                <a:ext uri="{FF2B5EF4-FFF2-40B4-BE49-F238E27FC236}">
                  <a16:creationId xmlns:a16="http://schemas.microsoft.com/office/drawing/2014/main" xmlns="" id="{A14B31B7-653B-4A24-B6C6-6AB51754AE8C}"/>
                </a:ext>
              </a:extLst>
            </p:cNvPr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"/>
                <a:gd name="T154" fmla="*/ 0 h 168"/>
                <a:gd name="T155" fmla="*/ 90 w 90"/>
                <a:gd name="T156" fmla="*/ 168 h 1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03">
              <a:extLst>
                <a:ext uri="{FF2B5EF4-FFF2-40B4-BE49-F238E27FC236}">
                  <a16:creationId xmlns:a16="http://schemas.microsoft.com/office/drawing/2014/main" xmlns="" id="{0825D14E-8554-4B05-9F27-DC9C1046B8A7}"/>
                </a:ext>
              </a:extLst>
            </p:cNvPr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2"/>
                <a:gd name="T163" fmla="*/ 0 h 208"/>
                <a:gd name="T164" fmla="*/ 82 w 82"/>
                <a:gd name="T165" fmla="*/ 208 h 2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04">
              <a:extLst>
                <a:ext uri="{FF2B5EF4-FFF2-40B4-BE49-F238E27FC236}">
                  <a16:creationId xmlns:a16="http://schemas.microsoft.com/office/drawing/2014/main" xmlns="" id="{0C4185EB-F712-4A33-AA84-A1AB0D58A977}"/>
                </a:ext>
              </a:extLst>
            </p:cNvPr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0"/>
                <a:gd name="T79" fmla="*/ 0 h 38"/>
                <a:gd name="T80" fmla="*/ 70 w 70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05">
              <a:extLst>
                <a:ext uri="{FF2B5EF4-FFF2-40B4-BE49-F238E27FC236}">
                  <a16:creationId xmlns:a16="http://schemas.microsoft.com/office/drawing/2014/main" xmlns="" id="{111BAD6B-F21C-499A-AAA7-0A240CEDA866}"/>
                </a:ext>
              </a:extLst>
            </p:cNvPr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52"/>
                <a:gd name="T74" fmla="*/ 98 w 98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06">
              <a:extLst>
                <a:ext uri="{FF2B5EF4-FFF2-40B4-BE49-F238E27FC236}">
                  <a16:creationId xmlns:a16="http://schemas.microsoft.com/office/drawing/2014/main" xmlns="" id="{808EF684-FCF8-4B2D-A8CC-B43D59F604A8}"/>
                </a:ext>
              </a:extLst>
            </p:cNvPr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8"/>
                <a:gd name="T175" fmla="*/ 0 h 372"/>
                <a:gd name="T176" fmla="*/ 378 w 378"/>
                <a:gd name="T177" fmla="*/ 372 h 3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07">
              <a:extLst>
                <a:ext uri="{FF2B5EF4-FFF2-40B4-BE49-F238E27FC236}">
                  <a16:creationId xmlns:a16="http://schemas.microsoft.com/office/drawing/2014/main" xmlns="" id="{95E2EFF1-A58F-4A46-95C6-610B6866B9CC}"/>
                </a:ext>
              </a:extLst>
            </p:cNvPr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6"/>
                <a:gd name="T118" fmla="*/ 0 h 136"/>
                <a:gd name="T119" fmla="*/ 196 w 196"/>
                <a:gd name="T120" fmla="*/ 136 h 1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08">
              <a:extLst>
                <a:ext uri="{FF2B5EF4-FFF2-40B4-BE49-F238E27FC236}">
                  <a16:creationId xmlns:a16="http://schemas.microsoft.com/office/drawing/2014/main" xmlns="" id="{4074A180-DC95-4366-9EF4-A04686129B0D}"/>
                </a:ext>
              </a:extLst>
            </p:cNvPr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6"/>
                <a:gd name="T133" fmla="*/ 0 h 172"/>
                <a:gd name="T134" fmla="*/ 116 w 116"/>
                <a:gd name="T135" fmla="*/ 172 h 1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09">
              <a:extLst>
                <a:ext uri="{FF2B5EF4-FFF2-40B4-BE49-F238E27FC236}">
                  <a16:creationId xmlns:a16="http://schemas.microsoft.com/office/drawing/2014/main" xmlns="" id="{B8230DBC-FFCD-43AD-98D1-475C3C1010D2}"/>
                </a:ext>
              </a:extLst>
            </p:cNvPr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0"/>
                <a:gd name="T175" fmla="*/ 0 h 174"/>
                <a:gd name="T176" fmla="*/ 420 w 420"/>
                <a:gd name="T177" fmla="*/ 174 h 1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10">
              <a:extLst>
                <a:ext uri="{FF2B5EF4-FFF2-40B4-BE49-F238E27FC236}">
                  <a16:creationId xmlns:a16="http://schemas.microsoft.com/office/drawing/2014/main" xmlns="" id="{E95DA071-FA9C-4E02-A443-66541235AE98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0"/>
                <a:gd name="T184" fmla="*/ 0 h 574"/>
                <a:gd name="T185" fmla="*/ 790 w 790"/>
                <a:gd name="T186" fmla="*/ 574 h 5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11">
              <a:extLst>
                <a:ext uri="{FF2B5EF4-FFF2-40B4-BE49-F238E27FC236}">
                  <a16:creationId xmlns:a16="http://schemas.microsoft.com/office/drawing/2014/main" xmlns="" id="{725696C7-8A85-4254-B976-430A95EB928E}"/>
                </a:ext>
              </a:extLst>
            </p:cNvPr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"/>
                <a:gd name="T103" fmla="*/ 0 h 56"/>
                <a:gd name="T104" fmla="*/ 68 w 68"/>
                <a:gd name="T105" fmla="*/ 56 h 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12">
              <a:extLst>
                <a:ext uri="{FF2B5EF4-FFF2-40B4-BE49-F238E27FC236}">
                  <a16:creationId xmlns:a16="http://schemas.microsoft.com/office/drawing/2014/main" xmlns="" id="{384C64CB-68D9-456F-8443-FCC52C4FBA69}"/>
                </a:ext>
              </a:extLst>
            </p:cNvPr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"/>
                <a:gd name="T115" fmla="*/ 0 h 44"/>
                <a:gd name="T116" fmla="*/ 36 w 36"/>
                <a:gd name="T117" fmla="*/ 44 h 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213">
              <a:extLst>
                <a:ext uri="{FF2B5EF4-FFF2-40B4-BE49-F238E27FC236}">
                  <a16:creationId xmlns:a16="http://schemas.microsoft.com/office/drawing/2014/main" xmlns="" id="{E20ACA7A-297B-4FB2-85A8-9EF314936DA8}"/>
                </a:ext>
              </a:extLst>
            </p:cNvPr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4"/>
                <a:gd name="T115" fmla="*/ 0 h 122"/>
                <a:gd name="T116" fmla="*/ 144 w 144"/>
                <a:gd name="T117" fmla="*/ 122 h 1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214">
              <a:extLst>
                <a:ext uri="{FF2B5EF4-FFF2-40B4-BE49-F238E27FC236}">
                  <a16:creationId xmlns:a16="http://schemas.microsoft.com/office/drawing/2014/main" xmlns="" id="{CB96019D-5032-4400-B476-8BA2BDB46F78}"/>
                </a:ext>
              </a:extLst>
            </p:cNvPr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6"/>
                <a:gd name="T20" fmla="*/ 24 w 24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215">
              <a:extLst>
                <a:ext uri="{FF2B5EF4-FFF2-40B4-BE49-F238E27FC236}">
                  <a16:creationId xmlns:a16="http://schemas.microsoft.com/office/drawing/2014/main" xmlns="" id="{033D330D-FD08-4C19-AF92-D8CC68BD435A}"/>
                </a:ext>
              </a:extLst>
            </p:cNvPr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"/>
                <a:gd name="T187" fmla="*/ 0 h 60"/>
                <a:gd name="T188" fmla="*/ 78 w 78"/>
                <a:gd name="T189" fmla="*/ 60 h 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216">
              <a:extLst>
                <a:ext uri="{FF2B5EF4-FFF2-40B4-BE49-F238E27FC236}">
                  <a16:creationId xmlns:a16="http://schemas.microsoft.com/office/drawing/2014/main" xmlns="" id="{E63A93E4-0D05-4AA9-899F-FB3D5EEF24B4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217">
              <a:extLst>
                <a:ext uri="{FF2B5EF4-FFF2-40B4-BE49-F238E27FC236}">
                  <a16:creationId xmlns:a16="http://schemas.microsoft.com/office/drawing/2014/main" xmlns="" id="{C2BC84B7-804F-4A31-971A-EB8B02468AD6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218">
              <a:extLst>
                <a:ext uri="{FF2B5EF4-FFF2-40B4-BE49-F238E27FC236}">
                  <a16:creationId xmlns:a16="http://schemas.microsoft.com/office/drawing/2014/main" xmlns="" id="{1899D067-11B6-4D83-AEB5-8C89FD8A5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6"/>
                <a:gd name="T157" fmla="*/ 0 h 412"/>
                <a:gd name="T158" fmla="*/ 336 w 336"/>
                <a:gd name="T159" fmla="*/ 412 h 41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219">
              <a:extLst>
                <a:ext uri="{FF2B5EF4-FFF2-40B4-BE49-F238E27FC236}">
                  <a16:creationId xmlns:a16="http://schemas.microsoft.com/office/drawing/2014/main" xmlns="" id="{03619CB5-0868-4244-A304-E7B459D38C5E}"/>
                </a:ext>
              </a:extLst>
            </p:cNvPr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8"/>
                <a:gd name="T190" fmla="*/ 0 h 132"/>
                <a:gd name="T191" fmla="*/ 158 w 158"/>
                <a:gd name="T192" fmla="*/ 132 h 1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20">
              <a:extLst>
                <a:ext uri="{FF2B5EF4-FFF2-40B4-BE49-F238E27FC236}">
                  <a16:creationId xmlns:a16="http://schemas.microsoft.com/office/drawing/2014/main" xmlns="" id="{839AEF21-A762-450D-93AC-042CAC0473C1}"/>
                </a:ext>
              </a:extLst>
            </p:cNvPr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6"/>
                <a:gd name="T181" fmla="*/ 0 h 146"/>
                <a:gd name="T182" fmla="*/ 156 w 156"/>
                <a:gd name="T183" fmla="*/ 146 h 1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221">
              <a:extLst>
                <a:ext uri="{FF2B5EF4-FFF2-40B4-BE49-F238E27FC236}">
                  <a16:creationId xmlns:a16="http://schemas.microsoft.com/office/drawing/2014/main" xmlns="" id="{B5D7655D-9365-43FF-BC45-DF6ECB0CF7D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"/>
                <a:gd name="T106" fmla="*/ 0 h 24"/>
                <a:gd name="T107" fmla="*/ 42 w 42"/>
                <a:gd name="T108" fmla="*/ 24 h 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222">
              <a:extLst>
                <a:ext uri="{FF2B5EF4-FFF2-40B4-BE49-F238E27FC236}">
                  <a16:creationId xmlns:a16="http://schemas.microsoft.com/office/drawing/2014/main" xmlns="" id="{872545A5-0197-4456-932B-BF91E6D9B4CD}"/>
                </a:ext>
              </a:extLst>
            </p:cNvPr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42"/>
                <a:gd name="T101" fmla="*/ 20 w 20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223">
              <a:extLst>
                <a:ext uri="{FF2B5EF4-FFF2-40B4-BE49-F238E27FC236}">
                  <a16:creationId xmlns:a16="http://schemas.microsoft.com/office/drawing/2014/main" xmlns="" id="{7C456061-A3B5-41E6-9C0A-230804A8433C}"/>
                </a:ext>
              </a:extLst>
            </p:cNvPr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"/>
                <a:gd name="T73" fmla="*/ 0 h 28"/>
                <a:gd name="T74" fmla="*/ 18 w 1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224">
              <a:extLst>
                <a:ext uri="{FF2B5EF4-FFF2-40B4-BE49-F238E27FC236}">
                  <a16:creationId xmlns:a16="http://schemas.microsoft.com/office/drawing/2014/main" xmlns="" id="{DA4AD8C0-4BC8-410D-A798-48643AAFFD23}"/>
                </a:ext>
              </a:extLst>
            </p:cNvPr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60"/>
                <a:gd name="T104" fmla="*/ 102 w 102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225">
              <a:extLst>
                <a:ext uri="{FF2B5EF4-FFF2-40B4-BE49-F238E27FC236}">
                  <a16:creationId xmlns:a16="http://schemas.microsoft.com/office/drawing/2014/main" xmlns="" id="{FDAAE937-9446-47E6-BA5C-0837A726A750}"/>
                </a:ext>
              </a:extLst>
            </p:cNvPr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"/>
                <a:gd name="T166" fmla="*/ 0 h 42"/>
                <a:gd name="T167" fmla="*/ 54 w 5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226">
              <a:extLst>
                <a:ext uri="{FF2B5EF4-FFF2-40B4-BE49-F238E27FC236}">
                  <a16:creationId xmlns:a16="http://schemas.microsoft.com/office/drawing/2014/main" xmlns="" id="{7D232F01-BDF5-47A1-8DEE-94863BCF603A}"/>
                </a:ext>
              </a:extLst>
            </p:cNvPr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8"/>
                <a:gd name="T127" fmla="*/ 0 h 182"/>
                <a:gd name="T128" fmla="*/ 158 w 158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227">
              <a:extLst>
                <a:ext uri="{FF2B5EF4-FFF2-40B4-BE49-F238E27FC236}">
                  <a16:creationId xmlns:a16="http://schemas.microsoft.com/office/drawing/2014/main" xmlns="" id="{67A56C52-151A-4A07-8BF5-991C758FE3CD}"/>
                </a:ext>
              </a:extLst>
            </p:cNvPr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0"/>
                <a:gd name="T136" fmla="*/ 0 h 90"/>
                <a:gd name="T137" fmla="*/ 40 w 40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228">
              <a:extLst>
                <a:ext uri="{FF2B5EF4-FFF2-40B4-BE49-F238E27FC236}">
                  <a16:creationId xmlns:a16="http://schemas.microsoft.com/office/drawing/2014/main" xmlns="" id="{7AD6FDC0-FA0D-46C7-A13B-1F5A88F7C04A}"/>
                </a:ext>
              </a:extLst>
            </p:cNvPr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"/>
                <a:gd name="T130" fmla="*/ 0 h 178"/>
                <a:gd name="T131" fmla="*/ 104 w 104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229">
              <a:extLst>
                <a:ext uri="{FF2B5EF4-FFF2-40B4-BE49-F238E27FC236}">
                  <a16:creationId xmlns:a16="http://schemas.microsoft.com/office/drawing/2014/main" xmlns="" id="{2F5FD475-8A95-43A7-8152-7F6E2394666D}"/>
                </a:ext>
              </a:extLst>
            </p:cNvPr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6"/>
                <a:gd name="T145" fmla="*/ 0 h 62"/>
                <a:gd name="T146" fmla="*/ 46 w 46"/>
                <a:gd name="T147" fmla="*/ 62 h 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230">
              <a:extLst>
                <a:ext uri="{FF2B5EF4-FFF2-40B4-BE49-F238E27FC236}">
                  <a16:creationId xmlns:a16="http://schemas.microsoft.com/office/drawing/2014/main" xmlns="" id="{A2FFB9CC-A4BD-404B-BEEB-35684EC1757D}"/>
                </a:ext>
              </a:extLst>
            </p:cNvPr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0"/>
                <a:gd name="T118" fmla="*/ 0 h 46"/>
                <a:gd name="T119" fmla="*/ 40 w 40"/>
                <a:gd name="T120" fmla="*/ 46 h 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231">
              <a:extLst>
                <a:ext uri="{FF2B5EF4-FFF2-40B4-BE49-F238E27FC236}">
                  <a16:creationId xmlns:a16="http://schemas.microsoft.com/office/drawing/2014/main" xmlns="" id="{9FFC195A-580E-4125-8D01-4FD122624932}"/>
                </a:ext>
              </a:extLst>
            </p:cNvPr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26"/>
                <a:gd name="T44" fmla="*/ 16 w 16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232">
              <a:extLst>
                <a:ext uri="{FF2B5EF4-FFF2-40B4-BE49-F238E27FC236}">
                  <a16:creationId xmlns:a16="http://schemas.microsoft.com/office/drawing/2014/main" xmlns="" id="{6DB319CA-00BB-41B9-9735-A6A998E995F1}"/>
                </a:ext>
              </a:extLst>
            </p:cNvPr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"/>
                <a:gd name="T106" fmla="*/ 0 h 84"/>
                <a:gd name="T107" fmla="*/ 70 w 70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233">
              <a:extLst>
                <a:ext uri="{FF2B5EF4-FFF2-40B4-BE49-F238E27FC236}">
                  <a16:creationId xmlns:a16="http://schemas.microsoft.com/office/drawing/2014/main" xmlns="" id="{F5BE535E-4C31-414D-8B73-C59F8B973070}"/>
                </a:ext>
              </a:extLst>
            </p:cNvPr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"/>
                <a:gd name="T166" fmla="*/ 0 h 200"/>
                <a:gd name="T167" fmla="*/ 108 w 108"/>
                <a:gd name="T168" fmla="*/ 200 h 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234">
              <a:extLst>
                <a:ext uri="{FF2B5EF4-FFF2-40B4-BE49-F238E27FC236}">
                  <a16:creationId xmlns:a16="http://schemas.microsoft.com/office/drawing/2014/main" xmlns="" id="{FE1C4CD9-FA02-4C45-A339-24A1EBF134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"/>
                <a:gd name="T112" fmla="*/ 0 h 32"/>
                <a:gd name="T113" fmla="*/ 36 w 36"/>
                <a:gd name="T114" fmla="*/ 32 h 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235">
              <a:extLst>
                <a:ext uri="{FF2B5EF4-FFF2-40B4-BE49-F238E27FC236}">
                  <a16:creationId xmlns:a16="http://schemas.microsoft.com/office/drawing/2014/main" xmlns="" id="{E3B6F052-E70B-4BCE-BC7D-E13CB031B4DD}"/>
                </a:ext>
              </a:extLst>
            </p:cNvPr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62"/>
                <a:gd name="T98" fmla="*/ 36 w 36"/>
                <a:gd name="T99" fmla="*/ 62 h 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236">
              <a:extLst>
                <a:ext uri="{FF2B5EF4-FFF2-40B4-BE49-F238E27FC236}">
                  <a16:creationId xmlns:a16="http://schemas.microsoft.com/office/drawing/2014/main" xmlns="" id="{61B3B498-66DE-4262-B6F5-F307B6FF30F6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390"/>
                <a:gd name="T143" fmla="*/ 168 w 168"/>
                <a:gd name="T144" fmla="*/ 390 h 3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37">
              <a:extLst>
                <a:ext uri="{FF2B5EF4-FFF2-40B4-BE49-F238E27FC236}">
                  <a16:creationId xmlns:a16="http://schemas.microsoft.com/office/drawing/2014/main" xmlns="" id="{3308A983-1DD8-46BF-80DE-78658DD5589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4"/>
                <a:gd name="T172" fmla="*/ 0 h 310"/>
                <a:gd name="T173" fmla="*/ 124 w 124"/>
                <a:gd name="T174" fmla="*/ 310 h 3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238">
              <a:extLst>
                <a:ext uri="{FF2B5EF4-FFF2-40B4-BE49-F238E27FC236}">
                  <a16:creationId xmlns:a16="http://schemas.microsoft.com/office/drawing/2014/main" xmlns="" id="{BC45EF34-9B30-4CE6-8F0C-45589279142A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4"/>
                <a:gd name="T154" fmla="*/ 0 h 84"/>
                <a:gd name="T155" fmla="*/ 54 w 54"/>
                <a:gd name="T156" fmla="*/ 84 h 8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239">
              <a:extLst>
                <a:ext uri="{FF2B5EF4-FFF2-40B4-BE49-F238E27FC236}">
                  <a16:creationId xmlns:a16="http://schemas.microsoft.com/office/drawing/2014/main" xmlns="" id="{F134E091-1F60-4681-AB25-73A866382E4F}"/>
                </a:ext>
              </a:extLst>
            </p:cNvPr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4"/>
                <a:gd name="T172" fmla="*/ 0 h 110"/>
                <a:gd name="T173" fmla="*/ 224 w 224"/>
                <a:gd name="T174" fmla="*/ 110 h 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240">
              <a:extLst>
                <a:ext uri="{FF2B5EF4-FFF2-40B4-BE49-F238E27FC236}">
                  <a16:creationId xmlns:a16="http://schemas.microsoft.com/office/drawing/2014/main" xmlns="" id="{435261B4-7FDB-49A2-9CF7-334AC9796D0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90"/>
                <a:gd name="T116" fmla="*/ 110 w 110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241">
              <a:extLst>
                <a:ext uri="{FF2B5EF4-FFF2-40B4-BE49-F238E27FC236}">
                  <a16:creationId xmlns:a16="http://schemas.microsoft.com/office/drawing/2014/main" xmlns="" id="{C69409DD-B885-488B-9839-BB1BAA1C6B3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84"/>
                <a:gd name="T149" fmla="*/ 84 w 84"/>
                <a:gd name="T150" fmla="*/ 84 h 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42">
              <a:extLst>
                <a:ext uri="{FF2B5EF4-FFF2-40B4-BE49-F238E27FC236}">
                  <a16:creationId xmlns:a16="http://schemas.microsoft.com/office/drawing/2014/main" xmlns="" id="{56A32AD5-C3F3-4F3F-959F-F1902255A0F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"/>
                <a:gd name="T133" fmla="*/ 0 h 64"/>
                <a:gd name="T134" fmla="*/ 28 w 28"/>
                <a:gd name="T135" fmla="*/ 64 h 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43">
              <a:extLst>
                <a:ext uri="{FF2B5EF4-FFF2-40B4-BE49-F238E27FC236}">
                  <a16:creationId xmlns:a16="http://schemas.microsoft.com/office/drawing/2014/main" xmlns="" id="{7938B68D-7C09-41D3-A1CC-62F16CC5472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2"/>
                <a:gd name="T133" fmla="*/ 0 h 114"/>
                <a:gd name="T134" fmla="*/ 142 w 142"/>
                <a:gd name="T135" fmla="*/ 114 h 11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44">
              <a:extLst>
                <a:ext uri="{FF2B5EF4-FFF2-40B4-BE49-F238E27FC236}">
                  <a16:creationId xmlns:a16="http://schemas.microsoft.com/office/drawing/2014/main" xmlns="" id="{E86248C1-B538-4800-B5A5-E9D2385FC417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58"/>
                <a:gd name="T107" fmla="*/ 76 w 76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45">
              <a:extLst>
                <a:ext uri="{FF2B5EF4-FFF2-40B4-BE49-F238E27FC236}">
                  <a16:creationId xmlns:a16="http://schemas.microsoft.com/office/drawing/2014/main" xmlns="" id="{58F1FB0E-7332-49D4-90F0-7DE147C51EDA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8"/>
                <a:gd name="T190" fmla="*/ 0 h 66"/>
                <a:gd name="T191" fmla="*/ 138 w 138"/>
                <a:gd name="T192" fmla="*/ 66 h 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46">
              <a:extLst>
                <a:ext uri="{FF2B5EF4-FFF2-40B4-BE49-F238E27FC236}">
                  <a16:creationId xmlns:a16="http://schemas.microsoft.com/office/drawing/2014/main" xmlns="" id="{06D63E93-6008-4788-9B01-85B9A819703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22"/>
                <a:gd name="T152" fmla="*/ 152 w 152"/>
                <a:gd name="T153" fmla="*/ 122 h 1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247">
              <a:extLst>
                <a:ext uri="{FF2B5EF4-FFF2-40B4-BE49-F238E27FC236}">
                  <a16:creationId xmlns:a16="http://schemas.microsoft.com/office/drawing/2014/main" xmlns="" id="{2F4E2F9E-73ED-4948-AFFA-01CD17E7EBC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2"/>
                <a:gd name="T127" fmla="*/ 0 h 84"/>
                <a:gd name="T128" fmla="*/ 102 w 10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248">
              <a:extLst>
                <a:ext uri="{FF2B5EF4-FFF2-40B4-BE49-F238E27FC236}">
                  <a16:creationId xmlns:a16="http://schemas.microsoft.com/office/drawing/2014/main" xmlns="" id="{908BC4A5-A36F-4035-9706-C8B099F3E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44"/>
                <a:gd name="T128" fmla="*/ 42 w 42"/>
                <a:gd name="T129" fmla="*/ 44 h 4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249">
              <a:extLst>
                <a:ext uri="{FF2B5EF4-FFF2-40B4-BE49-F238E27FC236}">
                  <a16:creationId xmlns:a16="http://schemas.microsoft.com/office/drawing/2014/main" xmlns="" id="{9EB9B2CC-9D3E-47FA-809E-19562E1B573F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232"/>
                <a:gd name="T179" fmla="*/ 270 w 270"/>
                <a:gd name="T180" fmla="*/ 232 h 2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50">
              <a:extLst>
                <a:ext uri="{FF2B5EF4-FFF2-40B4-BE49-F238E27FC236}">
                  <a16:creationId xmlns:a16="http://schemas.microsoft.com/office/drawing/2014/main" xmlns="" id="{B6569E1B-6DF6-465B-9DFE-A75CD8DD218B}"/>
                </a:ext>
              </a:extLst>
            </p:cNvPr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"/>
                <a:gd name="T172" fmla="*/ 0 h 66"/>
                <a:gd name="T173" fmla="*/ 42 w 42"/>
                <a:gd name="T174" fmla="*/ 66 h 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251">
              <a:extLst>
                <a:ext uri="{FF2B5EF4-FFF2-40B4-BE49-F238E27FC236}">
                  <a16:creationId xmlns:a16="http://schemas.microsoft.com/office/drawing/2014/main" xmlns="" id="{027384E1-72E7-4762-B04C-A4E36799BDC4}"/>
                </a:ext>
              </a:extLst>
            </p:cNvPr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86"/>
                <a:gd name="T179" fmla="*/ 118 w 118"/>
                <a:gd name="T180" fmla="*/ 86 h 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252">
              <a:extLst>
                <a:ext uri="{FF2B5EF4-FFF2-40B4-BE49-F238E27FC236}">
                  <a16:creationId xmlns:a16="http://schemas.microsoft.com/office/drawing/2014/main" xmlns="" id="{1B0EF2FE-F8B8-4E67-9B2B-8AD49585B6AF}"/>
                </a:ext>
              </a:extLst>
            </p:cNvPr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2"/>
                <a:gd name="T190" fmla="*/ 0 h 102"/>
                <a:gd name="T191" fmla="*/ 92 w 92"/>
                <a:gd name="T192" fmla="*/ 102 h 1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253">
              <a:extLst>
                <a:ext uri="{FF2B5EF4-FFF2-40B4-BE49-F238E27FC236}">
                  <a16:creationId xmlns:a16="http://schemas.microsoft.com/office/drawing/2014/main" xmlns="" id="{54A129B2-86EC-49C9-8D1A-90EDFED4E6F6}"/>
                </a:ext>
              </a:extLst>
            </p:cNvPr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6"/>
                <a:gd name="T145" fmla="*/ 0 h 134"/>
                <a:gd name="T146" fmla="*/ 116 w 116"/>
                <a:gd name="T147" fmla="*/ 134 h 1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254">
              <a:extLst>
                <a:ext uri="{FF2B5EF4-FFF2-40B4-BE49-F238E27FC236}">
                  <a16:creationId xmlns:a16="http://schemas.microsoft.com/office/drawing/2014/main" xmlns="" id="{7C09023D-2A4D-42AC-A81D-11224B23FF72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"/>
                <a:gd name="T160" fmla="*/ 0 h 72"/>
                <a:gd name="T161" fmla="*/ 62 w 62"/>
                <a:gd name="T162" fmla="*/ 72 h 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255">
              <a:extLst>
                <a:ext uri="{FF2B5EF4-FFF2-40B4-BE49-F238E27FC236}">
                  <a16:creationId xmlns:a16="http://schemas.microsoft.com/office/drawing/2014/main" xmlns="" id="{8B6FD578-DE34-4AEE-9DD5-341ABEBBB8F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62"/>
                <a:gd name="T83" fmla="*/ 22 w 22"/>
                <a:gd name="T84" fmla="*/ 62 h 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256">
              <a:extLst>
                <a:ext uri="{FF2B5EF4-FFF2-40B4-BE49-F238E27FC236}">
                  <a16:creationId xmlns:a16="http://schemas.microsoft.com/office/drawing/2014/main" xmlns="" id="{C4EA8A5E-EEB2-4C1B-8D13-FA5B1AA908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76"/>
                <a:gd name="T134" fmla="*/ 80 w 80"/>
                <a:gd name="T135" fmla="*/ 76 h 7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257">
              <a:extLst>
                <a:ext uri="{FF2B5EF4-FFF2-40B4-BE49-F238E27FC236}">
                  <a16:creationId xmlns:a16="http://schemas.microsoft.com/office/drawing/2014/main" xmlns="" id="{474C4E3E-5A0A-4311-B721-DBE0DF574343}"/>
                </a:ext>
              </a:extLst>
            </p:cNvPr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4"/>
                <a:gd name="T154" fmla="*/ 0 h 248"/>
                <a:gd name="T155" fmla="*/ 234 w 234"/>
                <a:gd name="T156" fmla="*/ 248 h 24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258">
              <a:extLst>
                <a:ext uri="{FF2B5EF4-FFF2-40B4-BE49-F238E27FC236}">
                  <a16:creationId xmlns:a16="http://schemas.microsoft.com/office/drawing/2014/main" xmlns="" id="{9F4C2937-7D90-4846-A889-52C6D6E1C9D5}"/>
                </a:ext>
              </a:extLst>
            </p:cNvPr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2"/>
                <a:gd name="T35" fmla="*/ 28 w 2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259">
              <a:extLst>
                <a:ext uri="{FF2B5EF4-FFF2-40B4-BE49-F238E27FC236}">
                  <a16:creationId xmlns:a16="http://schemas.microsoft.com/office/drawing/2014/main" xmlns="" id="{0D5504DC-D7C9-4C62-B4C9-20C75B2E7DBD}"/>
                </a:ext>
              </a:extLst>
            </p:cNvPr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0"/>
                <a:gd name="T166" fmla="*/ 0 h 246"/>
                <a:gd name="T167" fmla="*/ 260 w 260"/>
                <a:gd name="T168" fmla="*/ 246 h 2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260">
              <a:extLst>
                <a:ext uri="{FF2B5EF4-FFF2-40B4-BE49-F238E27FC236}">
                  <a16:creationId xmlns:a16="http://schemas.microsoft.com/office/drawing/2014/main" xmlns="" id="{0FADD686-91DD-4009-A877-4CCCC27D0C18}"/>
                </a:ext>
              </a:extLst>
            </p:cNvPr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2"/>
                <a:gd name="T97" fmla="*/ 0 h 98"/>
                <a:gd name="T98" fmla="*/ 112 w 112"/>
                <a:gd name="T99" fmla="*/ 98 h 9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61">
              <a:extLst>
                <a:ext uri="{FF2B5EF4-FFF2-40B4-BE49-F238E27FC236}">
                  <a16:creationId xmlns:a16="http://schemas.microsoft.com/office/drawing/2014/main" xmlns="" id="{CB2FD741-5149-4BD0-9576-250B8C295628}"/>
                </a:ext>
              </a:extLst>
            </p:cNvPr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8"/>
                <a:gd name="T151" fmla="*/ 0 h 182"/>
                <a:gd name="T152" fmla="*/ 158 w 158"/>
                <a:gd name="T153" fmla="*/ 182 h 1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262">
              <a:extLst>
                <a:ext uri="{FF2B5EF4-FFF2-40B4-BE49-F238E27FC236}">
                  <a16:creationId xmlns:a16="http://schemas.microsoft.com/office/drawing/2014/main" xmlns="" id="{09B073D8-3F88-4389-BE18-D54AB6A22EE5}"/>
                </a:ext>
              </a:extLst>
            </p:cNvPr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28"/>
                <a:gd name="T77" fmla="*/ 40 w 40"/>
                <a:gd name="T78" fmla="*/ 28 h 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263">
              <a:extLst>
                <a:ext uri="{FF2B5EF4-FFF2-40B4-BE49-F238E27FC236}">
                  <a16:creationId xmlns:a16="http://schemas.microsoft.com/office/drawing/2014/main" xmlns="" id="{6B8C9F95-348C-4AA4-8AFD-42F5B21701BE}"/>
                </a:ext>
              </a:extLst>
            </p:cNvPr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"/>
                <a:gd name="T148" fmla="*/ 0 h 50"/>
                <a:gd name="T149" fmla="*/ 66 w 66"/>
                <a:gd name="T150" fmla="*/ 50 h 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264">
              <a:extLst>
                <a:ext uri="{FF2B5EF4-FFF2-40B4-BE49-F238E27FC236}">
                  <a16:creationId xmlns:a16="http://schemas.microsoft.com/office/drawing/2014/main" xmlns="" id="{9D0F489B-8ADF-4BDD-81E6-2088908CDF4D}"/>
                </a:ext>
              </a:extLst>
            </p:cNvPr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"/>
                <a:gd name="T97" fmla="*/ 0 h 10"/>
                <a:gd name="T98" fmla="*/ 42 w 42"/>
                <a:gd name="T99" fmla="*/ 10 h 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265">
              <a:extLst>
                <a:ext uri="{FF2B5EF4-FFF2-40B4-BE49-F238E27FC236}">
                  <a16:creationId xmlns:a16="http://schemas.microsoft.com/office/drawing/2014/main" xmlns="" id="{1A9795CD-59DC-4E9B-B5D7-DA02E2E7E919}"/>
                </a:ext>
              </a:extLst>
            </p:cNvPr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"/>
                <a:gd name="T157" fmla="*/ 0 h 56"/>
                <a:gd name="T158" fmla="*/ 84 w 84"/>
                <a:gd name="T159" fmla="*/ 56 h 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266">
              <a:extLst>
                <a:ext uri="{FF2B5EF4-FFF2-40B4-BE49-F238E27FC236}">
                  <a16:creationId xmlns:a16="http://schemas.microsoft.com/office/drawing/2014/main" xmlns="" id="{A2E5F628-0E88-4031-8E86-B34A414FCA50}"/>
                </a:ext>
              </a:extLst>
            </p:cNvPr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44"/>
                <a:gd name="T92" fmla="*/ 36 w 36"/>
                <a:gd name="T93" fmla="*/ 44 h 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267">
              <a:extLst>
                <a:ext uri="{FF2B5EF4-FFF2-40B4-BE49-F238E27FC236}">
                  <a16:creationId xmlns:a16="http://schemas.microsoft.com/office/drawing/2014/main" xmlns="" id="{B37DE106-5D55-4AE9-9B5C-C67438171BE3}"/>
                </a:ext>
              </a:extLst>
            </p:cNvPr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70"/>
                <a:gd name="T119" fmla="*/ 100 w 100"/>
                <a:gd name="T120" fmla="*/ 70 h 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268">
              <a:extLst>
                <a:ext uri="{FF2B5EF4-FFF2-40B4-BE49-F238E27FC236}">
                  <a16:creationId xmlns:a16="http://schemas.microsoft.com/office/drawing/2014/main" xmlns="" id="{FD8568AA-8F2C-4BDD-B576-FB2A42758BAF}"/>
                </a:ext>
              </a:extLst>
            </p:cNvPr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88"/>
                <a:gd name="T116" fmla="*/ 84 w 84"/>
                <a:gd name="T117" fmla="*/ 88 h 8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269">
              <a:extLst>
                <a:ext uri="{FF2B5EF4-FFF2-40B4-BE49-F238E27FC236}">
                  <a16:creationId xmlns:a16="http://schemas.microsoft.com/office/drawing/2014/main" xmlns="" id="{E7BF4CAF-8315-4D32-9AC1-67C478D8E949}"/>
                </a:ext>
              </a:extLst>
            </p:cNvPr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"/>
                <a:gd name="T172" fmla="*/ 0 h 38"/>
                <a:gd name="T173" fmla="*/ 74 w 74"/>
                <a:gd name="T174" fmla="*/ 38 h 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270">
              <a:extLst>
                <a:ext uri="{FF2B5EF4-FFF2-40B4-BE49-F238E27FC236}">
                  <a16:creationId xmlns:a16="http://schemas.microsoft.com/office/drawing/2014/main" xmlns="" id="{E808D3D1-722E-49C1-A7AE-E45B12BC6BBD}"/>
                </a:ext>
              </a:extLst>
            </p:cNvPr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"/>
                <a:gd name="T115" fmla="*/ 0 h 106"/>
                <a:gd name="T116" fmla="*/ 32 w 32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271">
              <a:extLst>
                <a:ext uri="{FF2B5EF4-FFF2-40B4-BE49-F238E27FC236}">
                  <a16:creationId xmlns:a16="http://schemas.microsoft.com/office/drawing/2014/main" xmlns="" id="{7B561515-043F-4BC7-ABEB-381D41AA572A}"/>
                </a:ext>
              </a:extLst>
            </p:cNvPr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"/>
                <a:gd name="T121" fmla="*/ 0 h 106"/>
                <a:gd name="T122" fmla="*/ 26 w 26"/>
                <a:gd name="T123" fmla="*/ 106 h 10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272">
              <a:extLst>
                <a:ext uri="{FF2B5EF4-FFF2-40B4-BE49-F238E27FC236}">
                  <a16:creationId xmlns:a16="http://schemas.microsoft.com/office/drawing/2014/main" xmlns="" id="{99DE4011-51E7-4865-B67F-CA21C5A4E4CC}"/>
                </a:ext>
              </a:extLst>
            </p:cNvPr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102"/>
                <a:gd name="T77" fmla="*/ 42 w 42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273">
              <a:extLst>
                <a:ext uri="{FF2B5EF4-FFF2-40B4-BE49-F238E27FC236}">
                  <a16:creationId xmlns:a16="http://schemas.microsoft.com/office/drawing/2014/main" xmlns="" id="{3A65C398-C14E-40ED-909E-D88D4CDBD0FB}"/>
                </a:ext>
              </a:extLst>
            </p:cNvPr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8"/>
                <a:gd name="T184" fmla="*/ 0 h 126"/>
                <a:gd name="T185" fmla="*/ 158 w 158"/>
                <a:gd name="T186" fmla="*/ 126 h 1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274">
              <a:extLst>
                <a:ext uri="{FF2B5EF4-FFF2-40B4-BE49-F238E27FC236}">
                  <a16:creationId xmlns:a16="http://schemas.microsoft.com/office/drawing/2014/main" xmlns="" id="{4C46079D-B382-445F-AFED-D3BAF6D1B55D}"/>
                </a:ext>
              </a:extLst>
            </p:cNvPr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112"/>
                <a:gd name="T125" fmla="*/ 52 w 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275">
              <a:extLst>
                <a:ext uri="{FF2B5EF4-FFF2-40B4-BE49-F238E27FC236}">
                  <a16:creationId xmlns:a16="http://schemas.microsoft.com/office/drawing/2014/main" xmlns="" id="{5A9F9B55-12F8-4D6C-8913-4690F4288988}"/>
                </a:ext>
              </a:extLst>
            </p:cNvPr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6"/>
                <a:gd name="T163" fmla="*/ 0 h 202"/>
                <a:gd name="T164" fmla="*/ 206 w 206"/>
                <a:gd name="T165" fmla="*/ 202 h 2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276">
              <a:extLst>
                <a:ext uri="{FF2B5EF4-FFF2-40B4-BE49-F238E27FC236}">
                  <a16:creationId xmlns:a16="http://schemas.microsoft.com/office/drawing/2014/main" xmlns="" id="{52FE02B8-AEAB-4F00-8C45-18FCA92B2F59}"/>
                </a:ext>
              </a:extLst>
            </p:cNvPr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20"/>
                <a:gd name="T134" fmla="*/ 146 w 146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277">
              <a:extLst>
                <a:ext uri="{FF2B5EF4-FFF2-40B4-BE49-F238E27FC236}">
                  <a16:creationId xmlns:a16="http://schemas.microsoft.com/office/drawing/2014/main" xmlns="" id="{D3128517-9DD5-4E6F-B875-227A8DCACBB3}"/>
                </a:ext>
              </a:extLst>
            </p:cNvPr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32"/>
                <a:gd name="T86" fmla="*/ 52 w 52"/>
                <a:gd name="T87" fmla="*/ 132 h 1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278">
              <a:extLst>
                <a:ext uri="{FF2B5EF4-FFF2-40B4-BE49-F238E27FC236}">
                  <a16:creationId xmlns:a16="http://schemas.microsoft.com/office/drawing/2014/main" xmlns="" id="{52ADF010-E821-46AE-A679-439914F55C22}"/>
                </a:ext>
              </a:extLst>
            </p:cNvPr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18"/>
                <a:gd name="T166" fmla="*/ 0 h 162"/>
                <a:gd name="T167" fmla="*/ 218 w 218"/>
                <a:gd name="T168" fmla="*/ 162 h 16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279">
              <a:extLst>
                <a:ext uri="{FF2B5EF4-FFF2-40B4-BE49-F238E27FC236}">
                  <a16:creationId xmlns:a16="http://schemas.microsoft.com/office/drawing/2014/main" xmlns="" id="{B473B575-FA34-4F22-AE81-45175B264707}"/>
                </a:ext>
              </a:extLst>
            </p:cNvPr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"/>
                <a:gd name="T145" fmla="*/ 0 h 148"/>
                <a:gd name="T146" fmla="*/ 88 w 88"/>
                <a:gd name="T147" fmla="*/ 148 h 1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280">
              <a:extLst>
                <a:ext uri="{FF2B5EF4-FFF2-40B4-BE49-F238E27FC236}">
                  <a16:creationId xmlns:a16="http://schemas.microsoft.com/office/drawing/2014/main" xmlns="" id="{1B8F5B3D-D8CC-4576-A8FA-A04804E8E3D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6"/>
                <a:gd name="T187" fmla="*/ 0 h 212"/>
                <a:gd name="T188" fmla="*/ 126 w 126"/>
                <a:gd name="T189" fmla="*/ 212 h 2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281">
              <a:extLst>
                <a:ext uri="{FF2B5EF4-FFF2-40B4-BE49-F238E27FC236}">
                  <a16:creationId xmlns:a16="http://schemas.microsoft.com/office/drawing/2014/main" xmlns="" id="{E27D18F0-A8FF-4DD0-AC47-E24DA5EB1148}"/>
                </a:ext>
              </a:extLst>
            </p:cNvPr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8"/>
                <a:gd name="T133" fmla="*/ 0 h 250"/>
                <a:gd name="T134" fmla="*/ 218 w 218"/>
                <a:gd name="T135" fmla="*/ 250 h 2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282">
              <a:extLst>
                <a:ext uri="{FF2B5EF4-FFF2-40B4-BE49-F238E27FC236}">
                  <a16:creationId xmlns:a16="http://schemas.microsoft.com/office/drawing/2014/main" xmlns="" id="{19F9A8A4-11FA-485D-AFD4-B06B35EF089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8"/>
                <a:gd name="T118" fmla="*/ 0 h 84"/>
                <a:gd name="T119" fmla="*/ 148 w 148"/>
                <a:gd name="T120" fmla="*/ 84 h 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283">
              <a:extLst>
                <a:ext uri="{FF2B5EF4-FFF2-40B4-BE49-F238E27FC236}">
                  <a16:creationId xmlns:a16="http://schemas.microsoft.com/office/drawing/2014/main" xmlns="" id="{22E2C5AB-E4BF-417A-A50E-AB5D01EC8498}"/>
                </a:ext>
              </a:extLst>
            </p:cNvPr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"/>
                <a:gd name="T103" fmla="*/ 0 h 82"/>
                <a:gd name="T104" fmla="*/ 74 w 74"/>
                <a:gd name="T105" fmla="*/ 82 h 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284">
              <a:extLst>
                <a:ext uri="{FF2B5EF4-FFF2-40B4-BE49-F238E27FC236}">
                  <a16:creationId xmlns:a16="http://schemas.microsoft.com/office/drawing/2014/main" xmlns="" id="{ECFF1EA4-FBDA-4F65-A5D8-3E3B5F4E6BD2}"/>
                </a:ext>
              </a:extLst>
            </p:cNvPr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16"/>
                <a:gd name="T53" fmla="*/ 26 w 26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285">
              <a:extLst>
                <a:ext uri="{FF2B5EF4-FFF2-40B4-BE49-F238E27FC236}">
                  <a16:creationId xmlns:a16="http://schemas.microsoft.com/office/drawing/2014/main" xmlns="" id="{1BB7EB87-0ECC-46E0-87C8-F7A3C08F4B37}"/>
                </a:ext>
              </a:extLst>
            </p:cNvPr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8"/>
                <a:gd name="T166" fmla="*/ 0 h 122"/>
                <a:gd name="T167" fmla="*/ 88 w 88"/>
                <a:gd name="T168" fmla="*/ 122 h 1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286">
              <a:extLst>
                <a:ext uri="{FF2B5EF4-FFF2-40B4-BE49-F238E27FC236}">
                  <a16:creationId xmlns:a16="http://schemas.microsoft.com/office/drawing/2014/main" xmlns="" id="{DE356181-FA17-4FEA-B1D4-F8E5C5A4A52E}"/>
                </a:ext>
              </a:extLst>
            </p:cNvPr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0"/>
                <a:gd name="T136" fmla="*/ 0 h 156"/>
                <a:gd name="T137" fmla="*/ 130 w 130"/>
                <a:gd name="T138" fmla="*/ 156 h 1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287">
              <a:extLst>
                <a:ext uri="{FF2B5EF4-FFF2-40B4-BE49-F238E27FC236}">
                  <a16:creationId xmlns:a16="http://schemas.microsoft.com/office/drawing/2014/main" xmlns="" id="{4C45E584-919F-49E6-B575-086219718AE1}"/>
                </a:ext>
              </a:extLst>
            </p:cNvPr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258"/>
                <a:gd name="T179" fmla="*/ 254 w 254"/>
                <a:gd name="T180" fmla="*/ 258 h 2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288">
              <a:extLst>
                <a:ext uri="{FF2B5EF4-FFF2-40B4-BE49-F238E27FC236}">
                  <a16:creationId xmlns:a16="http://schemas.microsoft.com/office/drawing/2014/main" xmlns="" id="{EA813C15-2822-4C2C-8A55-37AC36E2BA8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4"/>
                <a:gd name="T145" fmla="*/ 0 h 120"/>
                <a:gd name="T146" fmla="*/ 194 w 194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289">
              <a:extLst>
                <a:ext uri="{FF2B5EF4-FFF2-40B4-BE49-F238E27FC236}">
                  <a16:creationId xmlns:a16="http://schemas.microsoft.com/office/drawing/2014/main" xmlns="" id="{EAA973BB-EA0F-4CC9-B2A9-BB2CDC916971}"/>
                </a:ext>
              </a:extLst>
            </p:cNvPr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166"/>
                <a:gd name="T140" fmla="*/ 192 w 192"/>
                <a:gd name="T141" fmla="*/ 166 h 1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290">
              <a:extLst>
                <a:ext uri="{FF2B5EF4-FFF2-40B4-BE49-F238E27FC236}">
                  <a16:creationId xmlns:a16="http://schemas.microsoft.com/office/drawing/2014/main" xmlns="" id="{5D2FF626-EA3D-48F3-91C9-4E10ED6F1CB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0"/>
                <a:gd name="T145" fmla="*/ 0 h 138"/>
                <a:gd name="T146" fmla="*/ 120 w 120"/>
                <a:gd name="T147" fmla="*/ 138 h 1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291">
              <a:extLst>
                <a:ext uri="{FF2B5EF4-FFF2-40B4-BE49-F238E27FC236}">
                  <a16:creationId xmlns:a16="http://schemas.microsoft.com/office/drawing/2014/main" xmlns="" id="{C3E2A7F0-E060-4F65-AB0D-E3377A7479EF}"/>
                </a:ext>
              </a:extLst>
            </p:cNvPr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6"/>
                <a:gd name="T127" fmla="*/ 0 h 164"/>
                <a:gd name="T128" fmla="*/ 116 w 116"/>
                <a:gd name="T129" fmla="*/ 164 h 1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292">
              <a:extLst>
                <a:ext uri="{FF2B5EF4-FFF2-40B4-BE49-F238E27FC236}">
                  <a16:creationId xmlns:a16="http://schemas.microsoft.com/office/drawing/2014/main" xmlns="" id="{456A0D1E-889B-4A67-8E53-997451A656E1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124"/>
                <a:gd name="T107" fmla="*/ 106 w 106"/>
                <a:gd name="T108" fmla="*/ 124 h 1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293">
              <a:extLst>
                <a:ext uri="{FF2B5EF4-FFF2-40B4-BE49-F238E27FC236}">
                  <a16:creationId xmlns:a16="http://schemas.microsoft.com/office/drawing/2014/main" xmlns="" id="{67708AF4-9E15-4C4C-9FDA-8C258142229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"/>
                <a:gd name="T151" fmla="*/ 0 h 76"/>
                <a:gd name="T152" fmla="*/ 72 w 72"/>
                <a:gd name="T153" fmla="*/ 76 h 7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294">
              <a:extLst>
                <a:ext uri="{FF2B5EF4-FFF2-40B4-BE49-F238E27FC236}">
                  <a16:creationId xmlns:a16="http://schemas.microsoft.com/office/drawing/2014/main" xmlns="" id="{4CD4CA87-4060-452D-9520-0C56FA3FBF69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8"/>
                <a:gd name="T130" fmla="*/ 0 h 190"/>
                <a:gd name="T131" fmla="*/ 178 w 178"/>
                <a:gd name="T132" fmla="*/ 190 h 1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295">
              <a:extLst>
                <a:ext uri="{FF2B5EF4-FFF2-40B4-BE49-F238E27FC236}">
                  <a16:creationId xmlns:a16="http://schemas.microsoft.com/office/drawing/2014/main" xmlns="" id="{0378FDCC-DF0E-48C7-9FBA-D2AD901F2171}"/>
                </a:ext>
              </a:extLst>
            </p:cNvPr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"/>
                <a:gd name="T79" fmla="*/ 0 h 26"/>
                <a:gd name="T80" fmla="*/ 22 w 22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296">
              <a:extLst>
                <a:ext uri="{FF2B5EF4-FFF2-40B4-BE49-F238E27FC236}">
                  <a16:creationId xmlns:a16="http://schemas.microsoft.com/office/drawing/2014/main" xmlns="" id="{357CEE9D-F6B2-4467-A9A4-94AABB130B90}"/>
                </a:ext>
              </a:extLst>
            </p:cNvPr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32"/>
                <a:gd name="T77" fmla="*/ 24 w 24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297">
              <a:extLst>
                <a:ext uri="{FF2B5EF4-FFF2-40B4-BE49-F238E27FC236}">
                  <a16:creationId xmlns:a16="http://schemas.microsoft.com/office/drawing/2014/main" xmlns="" id="{CC8C9339-C8D9-4450-AC36-2AE4796F083B}"/>
                </a:ext>
              </a:extLst>
            </p:cNvPr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"/>
                <a:gd name="T115" fmla="*/ 0 h 142"/>
                <a:gd name="T116" fmla="*/ 126 w 126"/>
                <a:gd name="T117" fmla="*/ 142 h 1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298">
              <a:extLst>
                <a:ext uri="{FF2B5EF4-FFF2-40B4-BE49-F238E27FC236}">
                  <a16:creationId xmlns:a16="http://schemas.microsoft.com/office/drawing/2014/main" xmlns="" id="{370D8830-A881-4306-AFF0-9493F4350F95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2"/>
                <a:gd name="T154" fmla="*/ 0 h 212"/>
                <a:gd name="T155" fmla="*/ 112 w 112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299">
              <a:extLst>
                <a:ext uri="{FF2B5EF4-FFF2-40B4-BE49-F238E27FC236}">
                  <a16:creationId xmlns:a16="http://schemas.microsoft.com/office/drawing/2014/main" xmlns="" id="{69F24107-3E6D-4914-8D43-E53D585C0D1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4"/>
                <a:gd name="T136" fmla="*/ 0 h 176"/>
                <a:gd name="T137" fmla="*/ 224 w 224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300">
              <a:extLst>
                <a:ext uri="{FF2B5EF4-FFF2-40B4-BE49-F238E27FC236}">
                  <a16:creationId xmlns:a16="http://schemas.microsoft.com/office/drawing/2014/main" xmlns="" id="{A17E3E04-D241-44F6-9A82-A067C5E2DF8F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8"/>
                <a:gd name="T68" fmla="*/ 14 w 14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301">
              <a:extLst>
                <a:ext uri="{FF2B5EF4-FFF2-40B4-BE49-F238E27FC236}">
                  <a16:creationId xmlns:a16="http://schemas.microsoft.com/office/drawing/2014/main" xmlns="" id="{D60FEB58-29B3-4795-BB5A-378B088A05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26"/>
                <a:gd name="T50" fmla="*/ 22 w 22"/>
                <a:gd name="T51" fmla="*/ 26 h 2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302">
              <a:extLst>
                <a:ext uri="{FF2B5EF4-FFF2-40B4-BE49-F238E27FC236}">
                  <a16:creationId xmlns:a16="http://schemas.microsoft.com/office/drawing/2014/main" xmlns="" id="{AFB78EAD-1AE7-41C8-B1B4-B3CBB5D81E91}"/>
                </a:ext>
              </a:extLst>
            </p:cNvPr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96"/>
                <a:gd name="T101" fmla="*/ 100 w 100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303">
              <a:extLst>
                <a:ext uri="{FF2B5EF4-FFF2-40B4-BE49-F238E27FC236}">
                  <a16:creationId xmlns:a16="http://schemas.microsoft.com/office/drawing/2014/main" xmlns="" id="{E2E451E3-EADC-4E2A-B969-F4F0B0D212A6}"/>
                </a:ext>
              </a:extLst>
            </p:cNvPr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0"/>
                <a:gd name="T178" fmla="*/ 0 h 200"/>
                <a:gd name="T179" fmla="*/ 210 w 210"/>
                <a:gd name="T180" fmla="*/ 200 h 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304">
              <a:extLst>
                <a:ext uri="{FF2B5EF4-FFF2-40B4-BE49-F238E27FC236}">
                  <a16:creationId xmlns:a16="http://schemas.microsoft.com/office/drawing/2014/main" xmlns="" id="{25B0BF59-1C46-4ECE-B3DC-D199425A6251}"/>
                </a:ext>
              </a:extLst>
            </p:cNvPr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8"/>
                <a:gd name="T121" fmla="*/ 0 h 150"/>
                <a:gd name="T122" fmla="*/ 138 w 138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305">
              <a:extLst>
                <a:ext uri="{FF2B5EF4-FFF2-40B4-BE49-F238E27FC236}">
                  <a16:creationId xmlns:a16="http://schemas.microsoft.com/office/drawing/2014/main" xmlns="" id="{B78867E5-B5DF-4F00-ACFA-242D1F035E17}"/>
                </a:ext>
              </a:extLst>
            </p:cNvPr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"/>
                <a:gd name="T91" fmla="*/ 0 h 50"/>
                <a:gd name="T92" fmla="*/ 40 w 40"/>
                <a:gd name="T93" fmla="*/ 50 h 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306">
              <a:extLst>
                <a:ext uri="{FF2B5EF4-FFF2-40B4-BE49-F238E27FC236}">
                  <a16:creationId xmlns:a16="http://schemas.microsoft.com/office/drawing/2014/main" xmlns="" id="{E5221061-160F-4B93-8A2B-B20AA38D3608}"/>
                </a:ext>
              </a:extLst>
            </p:cNvPr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182"/>
                <a:gd name="T140" fmla="*/ 86 w 86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307">
              <a:extLst>
                <a:ext uri="{FF2B5EF4-FFF2-40B4-BE49-F238E27FC236}">
                  <a16:creationId xmlns:a16="http://schemas.microsoft.com/office/drawing/2014/main" xmlns="" id="{21844227-C1FB-442C-AAFB-DF975AEA6802}"/>
                </a:ext>
              </a:extLst>
            </p:cNvPr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8"/>
                <a:gd name="T133" fmla="*/ 0 h 56"/>
                <a:gd name="T134" fmla="*/ 58 w 58"/>
                <a:gd name="T135" fmla="*/ 56 h 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308">
              <a:extLst>
                <a:ext uri="{FF2B5EF4-FFF2-40B4-BE49-F238E27FC236}">
                  <a16:creationId xmlns:a16="http://schemas.microsoft.com/office/drawing/2014/main" xmlns="" id="{B3D963BE-F0E5-4F3A-A39D-D6B4E4466C58}"/>
                </a:ext>
              </a:extLst>
            </p:cNvPr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54"/>
                <a:gd name="T83" fmla="*/ 70 w 70"/>
                <a:gd name="T84" fmla="*/ 54 h 5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309">
              <a:extLst>
                <a:ext uri="{FF2B5EF4-FFF2-40B4-BE49-F238E27FC236}">
                  <a16:creationId xmlns:a16="http://schemas.microsoft.com/office/drawing/2014/main" xmlns="" id="{CC5EFC95-6B78-4145-A322-E3E2FBA99EE6}"/>
                </a:ext>
              </a:extLst>
            </p:cNvPr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110"/>
                <a:gd name="T101" fmla="*/ 74 w 74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310">
              <a:extLst>
                <a:ext uri="{FF2B5EF4-FFF2-40B4-BE49-F238E27FC236}">
                  <a16:creationId xmlns:a16="http://schemas.microsoft.com/office/drawing/2014/main" xmlns="" id="{E4553546-1611-4D93-84EB-51B212CDBF60}"/>
                </a:ext>
              </a:extLst>
            </p:cNvPr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2"/>
                <a:gd name="T184" fmla="*/ 0 h 104"/>
                <a:gd name="T185" fmla="*/ 92 w 92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311">
              <a:extLst>
                <a:ext uri="{FF2B5EF4-FFF2-40B4-BE49-F238E27FC236}">
                  <a16:creationId xmlns:a16="http://schemas.microsoft.com/office/drawing/2014/main" xmlns="" id="{8B981306-5806-49C4-A9A9-0568A7084FD7}"/>
                </a:ext>
              </a:extLst>
            </p:cNvPr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"/>
                <a:gd name="T169" fmla="*/ 0 h 96"/>
                <a:gd name="T170" fmla="*/ 36 w 36"/>
                <a:gd name="T171" fmla="*/ 96 h 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312">
              <a:extLst>
                <a:ext uri="{FF2B5EF4-FFF2-40B4-BE49-F238E27FC236}">
                  <a16:creationId xmlns:a16="http://schemas.microsoft.com/office/drawing/2014/main" xmlns="" id="{1B6D699A-326F-4C27-9829-40000B6DD5CF}"/>
                </a:ext>
              </a:extLst>
            </p:cNvPr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4"/>
                <a:gd name="T101" fmla="*/ 32 w 32"/>
                <a:gd name="T102" fmla="*/ 34 h 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313">
              <a:extLst>
                <a:ext uri="{FF2B5EF4-FFF2-40B4-BE49-F238E27FC236}">
                  <a16:creationId xmlns:a16="http://schemas.microsoft.com/office/drawing/2014/main" xmlns="" id="{594088B0-7F48-46EF-9AD3-9CCD25AD4E8E}"/>
                </a:ext>
              </a:extLst>
            </p:cNvPr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0"/>
                <a:gd name="T151" fmla="*/ 0 h 46"/>
                <a:gd name="T152" fmla="*/ 60 w 60"/>
                <a:gd name="T153" fmla="*/ 46 h 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314">
              <a:extLst>
                <a:ext uri="{FF2B5EF4-FFF2-40B4-BE49-F238E27FC236}">
                  <a16:creationId xmlns:a16="http://schemas.microsoft.com/office/drawing/2014/main" xmlns="" id="{8C7E0F1A-651D-452E-AFB8-7135582D0D77}"/>
                </a:ext>
              </a:extLst>
            </p:cNvPr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96"/>
                <a:gd name="T101" fmla="*/ 108 w 108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315">
              <a:extLst>
                <a:ext uri="{FF2B5EF4-FFF2-40B4-BE49-F238E27FC236}">
                  <a16:creationId xmlns:a16="http://schemas.microsoft.com/office/drawing/2014/main" xmlns="" id="{0B0D9EF6-2493-493B-8C53-31318C704C5D}"/>
                </a:ext>
              </a:extLst>
            </p:cNvPr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110"/>
                <a:gd name="T155" fmla="*/ 120 w 120"/>
                <a:gd name="T156" fmla="*/ 110 h 11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316">
              <a:extLst>
                <a:ext uri="{FF2B5EF4-FFF2-40B4-BE49-F238E27FC236}">
                  <a16:creationId xmlns:a16="http://schemas.microsoft.com/office/drawing/2014/main" xmlns="" id="{DAF1AEC5-81A1-44EC-853B-D22519828E42}"/>
                </a:ext>
              </a:extLst>
            </p:cNvPr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8"/>
                <a:gd name="T166" fmla="*/ 0 h 108"/>
                <a:gd name="T167" fmla="*/ 128 w 128"/>
                <a:gd name="T168" fmla="*/ 108 h 1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317">
              <a:extLst>
                <a:ext uri="{FF2B5EF4-FFF2-40B4-BE49-F238E27FC236}">
                  <a16:creationId xmlns:a16="http://schemas.microsoft.com/office/drawing/2014/main" xmlns="" id="{0C898143-B659-4524-83DD-A9A4B54B43B8}"/>
                </a:ext>
              </a:extLst>
            </p:cNvPr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2"/>
                <a:gd name="T181" fmla="*/ 0 h 108"/>
                <a:gd name="T182" fmla="*/ 122 w 122"/>
                <a:gd name="T183" fmla="*/ 108 h 1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318">
              <a:extLst>
                <a:ext uri="{FF2B5EF4-FFF2-40B4-BE49-F238E27FC236}">
                  <a16:creationId xmlns:a16="http://schemas.microsoft.com/office/drawing/2014/main" xmlns="" id="{FBD35AF5-3586-48DC-9140-5ECB5D2FE888}"/>
                </a:ext>
              </a:extLst>
            </p:cNvPr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8"/>
                <a:gd name="T166" fmla="*/ 0 h 408"/>
                <a:gd name="T167" fmla="*/ 508 w 508"/>
                <a:gd name="T168" fmla="*/ 408 h 4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319">
              <a:extLst>
                <a:ext uri="{FF2B5EF4-FFF2-40B4-BE49-F238E27FC236}">
                  <a16:creationId xmlns:a16="http://schemas.microsoft.com/office/drawing/2014/main" xmlns="" id="{5DE2B26F-514A-4933-984A-97B3FB9ED476}"/>
                </a:ext>
              </a:extLst>
            </p:cNvPr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2"/>
                <a:gd name="T190" fmla="*/ 0 h 96"/>
                <a:gd name="T191" fmla="*/ 82 w 82"/>
                <a:gd name="T192" fmla="*/ 96 h 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320">
              <a:extLst>
                <a:ext uri="{FF2B5EF4-FFF2-40B4-BE49-F238E27FC236}">
                  <a16:creationId xmlns:a16="http://schemas.microsoft.com/office/drawing/2014/main" xmlns="" id="{6E82E6B6-A9A5-480D-B842-86B7238341FF}"/>
                </a:ext>
              </a:extLst>
            </p:cNvPr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148"/>
                <a:gd name="T122" fmla="*/ 136 w 136"/>
                <a:gd name="T123" fmla="*/ 148 h 1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321">
              <a:extLst>
                <a:ext uri="{FF2B5EF4-FFF2-40B4-BE49-F238E27FC236}">
                  <a16:creationId xmlns:a16="http://schemas.microsoft.com/office/drawing/2014/main" xmlns="" id="{CE7E3EB4-25BE-4DE7-9476-84260782613F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"/>
                <a:gd name="T106" fmla="*/ 0 h 32"/>
                <a:gd name="T107" fmla="*/ 116 w 116"/>
                <a:gd name="T108" fmla="*/ 32 h 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322">
              <a:extLst>
                <a:ext uri="{FF2B5EF4-FFF2-40B4-BE49-F238E27FC236}">
                  <a16:creationId xmlns:a16="http://schemas.microsoft.com/office/drawing/2014/main" xmlns="" id="{EB2362EC-9F34-4BE0-8CE7-5FFB6962C56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204"/>
                <a:gd name="T137" fmla="*/ 176 w 176"/>
                <a:gd name="T138" fmla="*/ 204 h 20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323">
              <a:extLst>
                <a:ext uri="{FF2B5EF4-FFF2-40B4-BE49-F238E27FC236}">
                  <a16:creationId xmlns:a16="http://schemas.microsoft.com/office/drawing/2014/main" xmlns="" id="{BE0ABA4A-28BB-4B82-ACFB-5AE702FA8FE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8"/>
                <a:gd name="T187" fmla="*/ 0 h 244"/>
                <a:gd name="T188" fmla="*/ 178 w 178"/>
                <a:gd name="T189" fmla="*/ 244 h 2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324">
              <a:extLst>
                <a:ext uri="{FF2B5EF4-FFF2-40B4-BE49-F238E27FC236}">
                  <a16:creationId xmlns:a16="http://schemas.microsoft.com/office/drawing/2014/main" xmlns="" id="{24FA07EF-21AD-42E8-B24A-B468E9CBC16E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"/>
                <a:gd name="T184" fmla="*/ 0 h 172"/>
                <a:gd name="T185" fmla="*/ 176 w 176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325">
              <a:extLst>
                <a:ext uri="{FF2B5EF4-FFF2-40B4-BE49-F238E27FC236}">
                  <a16:creationId xmlns:a16="http://schemas.microsoft.com/office/drawing/2014/main" xmlns="" id="{15D89771-D6A5-4EB6-B832-3B64D689785D}"/>
                </a:ext>
              </a:extLst>
            </p:cNvPr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"/>
                <a:gd name="T184" fmla="*/ 0 h 86"/>
                <a:gd name="T185" fmla="*/ 52 w 52"/>
                <a:gd name="T186" fmla="*/ 86 h 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326">
              <a:extLst>
                <a:ext uri="{FF2B5EF4-FFF2-40B4-BE49-F238E27FC236}">
                  <a16:creationId xmlns:a16="http://schemas.microsoft.com/office/drawing/2014/main" xmlns="" id="{1DB2FE5B-EB86-4928-9AF6-D664DAE343F5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"/>
                <a:gd name="T178" fmla="*/ 0 h 56"/>
                <a:gd name="T179" fmla="*/ 46 w 46"/>
                <a:gd name="T180" fmla="*/ 56 h 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327">
              <a:extLst>
                <a:ext uri="{FF2B5EF4-FFF2-40B4-BE49-F238E27FC236}">
                  <a16:creationId xmlns:a16="http://schemas.microsoft.com/office/drawing/2014/main" xmlns="" id="{35C5374A-D25B-47E6-9295-9862841D3415}"/>
                </a:ext>
              </a:extLst>
            </p:cNvPr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"/>
                <a:gd name="T157" fmla="*/ 0 h 42"/>
                <a:gd name="T158" fmla="*/ 46 w 46"/>
                <a:gd name="T159" fmla="*/ 42 h 4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328">
              <a:extLst>
                <a:ext uri="{FF2B5EF4-FFF2-40B4-BE49-F238E27FC236}">
                  <a16:creationId xmlns:a16="http://schemas.microsoft.com/office/drawing/2014/main" xmlns="" id="{E55594B2-5DA0-41DB-A086-AEDDAABFD115}"/>
                </a:ext>
              </a:extLst>
            </p:cNvPr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242"/>
                <a:gd name="T179" fmla="*/ 148 w 148"/>
                <a:gd name="T180" fmla="*/ 242 h 2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329">
              <a:extLst>
                <a:ext uri="{FF2B5EF4-FFF2-40B4-BE49-F238E27FC236}">
                  <a16:creationId xmlns:a16="http://schemas.microsoft.com/office/drawing/2014/main" xmlns="" id="{6C96EC1E-B3F0-4833-8962-377906E4B3E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"/>
                <a:gd name="T184" fmla="*/ 0 h 84"/>
                <a:gd name="T185" fmla="*/ 80 w 80"/>
                <a:gd name="T186" fmla="*/ 84 h 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330">
              <a:extLst>
                <a:ext uri="{FF2B5EF4-FFF2-40B4-BE49-F238E27FC236}">
                  <a16:creationId xmlns:a16="http://schemas.microsoft.com/office/drawing/2014/main" xmlns="" id="{3078E708-634E-4C2F-AC3D-B675E84409E2}"/>
                </a:ext>
              </a:extLst>
            </p:cNvPr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8"/>
                <a:gd name="T187" fmla="*/ 0 h 660"/>
                <a:gd name="T188" fmla="*/ 268 w 268"/>
                <a:gd name="T189" fmla="*/ 660 h 6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331">
              <a:extLst>
                <a:ext uri="{FF2B5EF4-FFF2-40B4-BE49-F238E27FC236}">
                  <a16:creationId xmlns:a16="http://schemas.microsoft.com/office/drawing/2014/main" xmlns="" id="{75F5E7EE-3F89-4D40-AF55-734FF0CE687B}"/>
                </a:ext>
              </a:extLst>
            </p:cNvPr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2"/>
                <a:gd name="T172" fmla="*/ 0 h 572"/>
                <a:gd name="T173" fmla="*/ 532 w 532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solidFill>
              <a:srgbClr val="17365D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332">
              <a:extLst>
                <a:ext uri="{FF2B5EF4-FFF2-40B4-BE49-F238E27FC236}">
                  <a16:creationId xmlns:a16="http://schemas.microsoft.com/office/drawing/2014/main" xmlns="" id="{AD89A83E-55B2-450C-9E40-5D3EC480AA19}"/>
                </a:ext>
              </a:extLst>
            </p:cNvPr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0"/>
                <a:gd name="T160" fmla="*/ 0 h 756"/>
                <a:gd name="T161" fmla="*/ 150 w 150"/>
                <a:gd name="T162" fmla="*/ 756 h 7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333">
              <a:extLst>
                <a:ext uri="{FF2B5EF4-FFF2-40B4-BE49-F238E27FC236}">
                  <a16:creationId xmlns:a16="http://schemas.microsoft.com/office/drawing/2014/main" xmlns="" id="{F021C3CE-F98F-42DF-B271-07200AE4486E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0"/>
                <a:gd name="T100" fmla="*/ 0 h 126"/>
                <a:gd name="T101" fmla="*/ 110 w 110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334">
              <a:extLst>
                <a:ext uri="{FF2B5EF4-FFF2-40B4-BE49-F238E27FC236}">
                  <a16:creationId xmlns:a16="http://schemas.microsoft.com/office/drawing/2014/main" xmlns="" id="{E8FFF78F-60E3-418F-8C94-CE5F67F2650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"/>
                <a:gd name="T130" fmla="*/ 0 h 70"/>
                <a:gd name="T131" fmla="*/ 52 w 5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335">
              <a:extLst>
                <a:ext uri="{FF2B5EF4-FFF2-40B4-BE49-F238E27FC236}">
                  <a16:creationId xmlns:a16="http://schemas.microsoft.com/office/drawing/2014/main" xmlns="" id="{31FB4334-8A26-4674-99A1-9D06C6BCA5BE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"/>
                <a:gd name="T157" fmla="*/ 0 h 74"/>
                <a:gd name="T158" fmla="*/ 60 w 60"/>
                <a:gd name="T159" fmla="*/ 74 h 7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336">
              <a:extLst>
                <a:ext uri="{FF2B5EF4-FFF2-40B4-BE49-F238E27FC236}">
                  <a16:creationId xmlns:a16="http://schemas.microsoft.com/office/drawing/2014/main" xmlns="" id="{88C0796C-C553-40FD-A5B0-50A31804FBEC}"/>
                </a:ext>
              </a:extLst>
            </p:cNvPr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"/>
                <a:gd name="T94" fmla="*/ 0 h 40"/>
                <a:gd name="T95" fmla="*/ 14 w 14"/>
                <a:gd name="T96" fmla="*/ 40 h 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337">
              <a:extLst>
                <a:ext uri="{FF2B5EF4-FFF2-40B4-BE49-F238E27FC236}">
                  <a16:creationId xmlns:a16="http://schemas.microsoft.com/office/drawing/2014/main" xmlns="" id="{099F4563-328A-49A9-B6BB-D7794381B298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"/>
                <a:gd name="T109" fmla="*/ 0 h 40"/>
                <a:gd name="T110" fmla="*/ 48 w 48"/>
                <a:gd name="T111" fmla="*/ 40 h 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338">
              <a:extLst>
                <a:ext uri="{FF2B5EF4-FFF2-40B4-BE49-F238E27FC236}">
                  <a16:creationId xmlns:a16="http://schemas.microsoft.com/office/drawing/2014/main" xmlns="" id="{EB7DDE2D-FB20-44BA-A5C9-866FC2FAFDAD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2"/>
                <a:gd name="T121" fmla="*/ 0 h 30"/>
                <a:gd name="T122" fmla="*/ 82 w 82"/>
                <a:gd name="T123" fmla="*/ 30 h 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339">
              <a:extLst>
                <a:ext uri="{FF2B5EF4-FFF2-40B4-BE49-F238E27FC236}">
                  <a16:creationId xmlns:a16="http://schemas.microsoft.com/office/drawing/2014/main" xmlns="" id="{5B54362D-DCCB-4CCE-AA3E-FB6FAF3CDE9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6"/>
                <a:gd name="T178" fmla="*/ 0 h 248"/>
                <a:gd name="T179" fmla="*/ 386 w 386"/>
                <a:gd name="T180" fmla="*/ 248 h 2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340">
              <a:extLst>
                <a:ext uri="{FF2B5EF4-FFF2-40B4-BE49-F238E27FC236}">
                  <a16:creationId xmlns:a16="http://schemas.microsoft.com/office/drawing/2014/main" xmlns="" id="{61D60418-4B00-4B96-ACF4-89A61B59517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46"/>
                <a:gd name="T143" fmla="*/ 82 w 82"/>
                <a:gd name="T144" fmla="*/ 46 h 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341">
              <a:extLst>
                <a:ext uri="{FF2B5EF4-FFF2-40B4-BE49-F238E27FC236}">
                  <a16:creationId xmlns:a16="http://schemas.microsoft.com/office/drawing/2014/main" xmlns="" id="{5B7D89BA-85F0-4F10-80E1-A67356B7F81A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4"/>
                <a:gd name="T109" fmla="*/ 0 h 24"/>
                <a:gd name="T110" fmla="*/ 44 w 44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342">
              <a:extLst>
                <a:ext uri="{FF2B5EF4-FFF2-40B4-BE49-F238E27FC236}">
                  <a16:creationId xmlns:a16="http://schemas.microsoft.com/office/drawing/2014/main" xmlns="" id="{673FB843-D0B2-46A3-8247-1357A1BA17AB}"/>
                </a:ext>
              </a:extLst>
            </p:cNvPr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28"/>
                <a:gd name="T98" fmla="*/ 38 w 38"/>
                <a:gd name="T99" fmla="*/ 28 h 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343">
              <a:extLst>
                <a:ext uri="{FF2B5EF4-FFF2-40B4-BE49-F238E27FC236}">
                  <a16:creationId xmlns:a16="http://schemas.microsoft.com/office/drawing/2014/main" xmlns="" id="{29771186-01CB-479E-8944-ACCF0309C4BA}"/>
                </a:ext>
              </a:extLst>
            </p:cNvPr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36"/>
                <a:gd name="T146" fmla="*/ 44 w 44"/>
                <a:gd name="T147" fmla="*/ 36 h 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344">
              <a:extLst>
                <a:ext uri="{FF2B5EF4-FFF2-40B4-BE49-F238E27FC236}">
                  <a16:creationId xmlns:a16="http://schemas.microsoft.com/office/drawing/2014/main" xmlns="" id="{6E83DAA1-B183-4685-9EAE-FE484A449DFB}"/>
                </a:ext>
              </a:extLst>
            </p:cNvPr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0"/>
                <a:gd name="T175" fmla="*/ 0 h 54"/>
                <a:gd name="T176" fmla="*/ 140 w 140"/>
                <a:gd name="T177" fmla="*/ 54 h 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345">
              <a:extLst>
                <a:ext uri="{FF2B5EF4-FFF2-40B4-BE49-F238E27FC236}">
                  <a16:creationId xmlns:a16="http://schemas.microsoft.com/office/drawing/2014/main" xmlns="" id="{381DF806-1E12-422F-85D8-E6036F3F9C29}"/>
                </a:ext>
              </a:extLst>
            </p:cNvPr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0"/>
                <a:gd name="T187" fmla="*/ 0 h 658"/>
                <a:gd name="T188" fmla="*/ 440 w 440"/>
                <a:gd name="T189" fmla="*/ 658 h 6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346">
              <a:extLst>
                <a:ext uri="{FF2B5EF4-FFF2-40B4-BE49-F238E27FC236}">
                  <a16:creationId xmlns:a16="http://schemas.microsoft.com/office/drawing/2014/main" xmlns="" id="{77D377F3-91E1-4891-9776-8C7AB10494E1}"/>
                </a:ext>
              </a:extLst>
            </p:cNvPr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"/>
                <a:gd name="T190" fmla="*/ 0 h 46"/>
                <a:gd name="T191" fmla="*/ 38 w 38"/>
                <a:gd name="T192" fmla="*/ 46 h 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347">
              <a:extLst>
                <a:ext uri="{FF2B5EF4-FFF2-40B4-BE49-F238E27FC236}">
                  <a16:creationId xmlns:a16="http://schemas.microsoft.com/office/drawing/2014/main" xmlns="" id="{4786556F-9BA5-45D5-9084-DA174CBFA09C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8"/>
                <a:gd name="T184" fmla="*/ 0 h 320"/>
                <a:gd name="T185" fmla="*/ 278 w 278"/>
                <a:gd name="T186" fmla="*/ 320 h 3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348">
              <a:extLst>
                <a:ext uri="{FF2B5EF4-FFF2-40B4-BE49-F238E27FC236}">
                  <a16:creationId xmlns:a16="http://schemas.microsoft.com/office/drawing/2014/main" xmlns="" id="{0CD0E1B6-5306-429B-BE8F-8CE78C6DAE93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58"/>
                <a:gd name="T134" fmla="*/ 80 w 80"/>
                <a:gd name="T135" fmla="*/ 58 h 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349">
              <a:extLst>
                <a:ext uri="{FF2B5EF4-FFF2-40B4-BE49-F238E27FC236}">
                  <a16:creationId xmlns:a16="http://schemas.microsoft.com/office/drawing/2014/main" xmlns="" id="{5023CA2C-CC42-4717-8E83-3D044A013FC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122"/>
                <a:gd name="T149" fmla="*/ 84 w 84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350">
              <a:extLst>
                <a:ext uri="{FF2B5EF4-FFF2-40B4-BE49-F238E27FC236}">
                  <a16:creationId xmlns:a16="http://schemas.microsoft.com/office/drawing/2014/main" xmlns="" id="{A81F2E89-10CD-48C4-A2B6-012BFDE4C1C6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"/>
                <a:gd name="T124" fmla="*/ 0 h 106"/>
                <a:gd name="T125" fmla="*/ 68 w 68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Freeform 351">
              <a:extLst>
                <a:ext uri="{FF2B5EF4-FFF2-40B4-BE49-F238E27FC236}">
                  <a16:creationId xmlns:a16="http://schemas.microsoft.com/office/drawing/2014/main" xmlns="" id="{82DE1A36-01E2-4D18-B4E8-DA432E0683E2}"/>
                </a:ext>
              </a:extLst>
            </p:cNvPr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4"/>
                <a:gd name="T157" fmla="*/ 0 h 116"/>
                <a:gd name="T158" fmla="*/ 104 w 104"/>
                <a:gd name="T159" fmla="*/ 116 h 1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Freeform 352">
              <a:extLst>
                <a:ext uri="{FF2B5EF4-FFF2-40B4-BE49-F238E27FC236}">
                  <a16:creationId xmlns:a16="http://schemas.microsoft.com/office/drawing/2014/main" xmlns="" id="{7A493A26-C524-4564-A11E-42843B785A3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2"/>
                <a:gd name="T166" fmla="*/ 0 h 186"/>
                <a:gd name="T167" fmla="*/ 232 w 232"/>
                <a:gd name="T168" fmla="*/ 186 h 18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Freeform 353">
              <a:extLst>
                <a:ext uri="{FF2B5EF4-FFF2-40B4-BE49-F238E27FC236}">
                  <a16:creationId xmlns:a16="http://schemas.microsoft.com/office/drawing/2014/main" xmlns="" id="{99C6D6A7-3A12-47C4-B62D-44C34FB4B09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8"/>
                <a:gd name="T115" fmla="*/ 0 h 90"/>
                <a:gd name="T116" fmla="*/ 118 w 118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Freeform 354">
              <a:extLst>
                <a:ext uri="{FF2B5EF4-FFF2-40B4-BE49-F238E27FC236}">
                  <a16:creationId xmlns:a16="http://schemas.microsoft.com/office/drawing/2014/main" xmlns="" id="{2AB145F9-6C3F-45B4-B556-6B60AEAAC78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28"/>
                <a:gd name="T83" fmla="*/ 22 w 22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Freeform 355">
              <a:extLst>
                <a:ext uri="{FF2B5EF4-FFF2-40B4-BE49-F238E27FC236}">
                  <a16:creationId xmlns:a16="http://schemas.microsoft.com/office/drawing/2014/main" xmlns="" id="{8D0FE737-14DD-44E9-8E67-0F480F9EB3B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"/>
                <a:gd name="T118" fmla="*/ 0 h 42"/>
                <a:gd name="T119" fmla="*/ 68 w 68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356">
              <a:extLst>
                <a:ext uri="{FF2B5EF4-FFF2-40B4-BE49-F238E27FC236}">
                  <a16:creationId xmlns:a16="http://schemas.microsoft.com/office/drawing/2014/main" xmlns="" id="{BB72C103-0719-4229-8533-6B674DEF0BE0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34"/>
                <a:gd name="T83" fmla="*/ 58 w 58"/>
                <a:gd name="T84" fmla="*/ 34 h 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357">
              <a:extLst>
                <a:ext uri="{FF2B5EF4-FFF2-40B4-BE49-F238E27FC236}">
                  <a16:creationId xmlns:a16="http://schemas.microsoft.com/office/drawing/2014/main" xmlns="" id="{02FEF27F-D7A2-444E-8AF3-CA44B807B131}"/>
                </a:ext>
              </a:extLst>
            </p:cNvPr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28"/>
                <a:gd name="T71" fmla="*/ 20 w 20"/>
                <a:gd name="T72" fmla="*/ 28 h 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358">
              <a:extLst>
                <a:ext uri="{FF2B5EF4-FFF2-40B4-BE49-F238E27FC236}">
                  <a16:creationId xmlns:a16="http://schemas.microsoft.com/office/drawing/2014/main" xmlns="" id="{9E8C6D9F-1C75-456B-B84B-F563D1A1D7D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4"/>
                <a:gd name="T145" fmla="*/ 0 h 90"/>
                <a:gd name="T146" fmla="*/ 114 w 114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359">
              <a:extLst>
                <a:ext uri="{FF2B5EF4-FFF2-40B4-BE49-F238E27FC236}">
                  <a16:creationId xmlns:a16="http://schemas.microsoft.com/office/drawing/2014/main" xmlns="" id="{D852E504-9F1F-4D0C-86BC-0FD2F1C29C52}"/>
                </a:ext>
              </a:extLst>
            </p:cNvPr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8"/>
                <a:gd name="T86" fmla="*/ 20 w 20"/>
                <a:gd name="T87" fmla="*/ 48 h 4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360">
              <a:extLst>
                <a:ext uri="{FF2B5EF4-FFF2-40B4-BE49-F238E27FC236}">
                  <a16:creationId xmlns:a16="http://schemas.microsoft.com/office/drawing/2014/main" xmlns="" id="{729969C2-D2AC-45A6-BBB6-DAF5B4710A20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90"/>
                <a:gd name="T113" fmla="*/ 74 w 74"/>
                <a:gd name="T114" fmla="*/ 90 h 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361">
              <a:extLst>
                <a:ext uri="{FF2B5EF4-FFF2-40B4-BE49-F238E27FC236}">
                  <a16:creationId xmlns:a16="http://schemas.microsoft.com/office/drawing/2014/main" xmlns="" id="{330B35B3-C170-423C-AEF3-C20EB0A5F036}"/>
                </a:ext>
              </a:extLst>
            </p:cNvPr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"/>
                <a:gd name="T115" fmla="*/ 0 h 46"/>
                <a:gd name="T116" fmla="*/ 44 w 44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362">
              <a:extLst>
                <a:ext uri="{FF2B5EF4-FFF2-40B4-BE49-F238E27FC236}">
                  <a16:creationId xmlns:a16="http://schemas.microsoft.com/office/drawing/2014/main" xmlns="" id="{91589E70-378F-4CF7-8D1D-8425E10437AF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8"/>
                <a:gd name="T139" fmla="*/ 0 h 98"/>
                <a:gd name="T140" fmla="*/ 168 w 168"/>
                <a:gd name="T141" fmla="*/ 98 h 9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363">
              <a:extLst>
                <a:ext uri="{FF2B5EF4-FFF2-40B4-BE49-F238E27FC236}">
                  <a16:creationId xmlns:a16="http://schemas.microsoft.com/office/drawing/2014/main" xmlns="" id="{7DF1B3FB-E8C8-4AE6-8E9F-6D4BE1C009E8}"/>
                </a:ext>
              </a:extLst>
            </p:cNvPr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8"/>
                <a:gd name="T139" fmla="*/ 0 h 102"/>
                <a:gd name="T140" fmla="*/ 88 w 88"/>
                <a:gd name="T141" fmla="*/ 102 h 10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364">
              <a:extLst>
                <a:ext uri="{FF2B5EF4-FFF2-40B4-BE49-F238E27FC236}">
                  <a16:creationId xmlns:a16="http://schemas.microsoft.com/office/drawing/2014/main" xmlns="" id="{AB7BB498-C8A2-4BF3-88D3-3319E145E62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54"/>
                <a:gd name="T53" fmla="*/ 38 w 38"/>
                <a:gd name="T54" fmla="*/ 54 h 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365">
              <a:extLst>
                <a:ext uri="{FF2B5EF4-FFF2-40B4-BE49-F238E27FC236}">
                  <a16:creationId xmlns:a16="http://schemas.microsoft.com/office/drawing/2014/main" xmlns="" id="{72987C76-D670-4BCD-8352-8C03EB1546F3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8"/>
                <a:gd name="T178" fmla="*/ 0 h 146"/>
                <a:gd name="T179" fmla="*/ 68 w 68"/>
                <a:gd name="T180" fmla="*/ 146 h 14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366">
              <a:extLst>
                <a:ext uri="{FF2B5EF4-FFF2-40B4-BE49-F238E27FC236}">
                  <a16:creationId xmlns:a16="http://schemas.microsoft.com/office/drawing/2014/main" xmlns="" id="{DDE5EEED-863D-4C6F-93DD-7379ADF19B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0"/>
                <a:gd name="T130" fmla="*/ 0 h 46"/>
                <a:gd name="T131" fmla="*/ 50 w 50"/>
                <a:gd name="T132" fmla="*/ 46 h 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367">
              <a:extLst>
                <a:ext uri="{FF2B5EF4-FFF2-40B4-BE49-F238E27FC236}">
                  <a16:creationId xmlns:a16="http://schemas.microsoft.com/office/drawing/2014/main" xmlns="" id="{5CF48376-A6E1-4C81-8785-5BBB3FDA408A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0"/>
                <a:gd name="T118" fmla="*/ 0 h 44"/>
                <a:gd name="T119" fmla="*/ 60 w 60"/>
                <a:gd name="T120" fmla="*/ 44 h 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368">
              <a:extLst>
                <a:ext uri="{FF2B5EF4-FFF2-40B4-BE49-F238E27FC236}">
                  <a16:creationId xmlns:a16="http://schemas.microsoft.com/office/drawing/2014/main" xmlns="" id="{67C8BEA4-8C43-4496-B943-5CEC88D4B3A3}"/>
                </a:ext>
              </a:extLst>
            </p:cNvPr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"/>
                <a:gd name="T97" fmla="*/ 0 h 32"/>
                <a:gd name="T98" fmla="*/ 24 w 24"/>
                <a:gd name="T99" fmla="*/ 32 h 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Freeform 369">
              <a:extLst>
                <a:ext uri="{FF2B5EF4-FFF2-40B4-BE49-F238E27FC236}">
                  <a16:creationId xmlns:a16="http://schemas.microsoft.com/office/drawing/2014/main" xmlns="" id="{0E65B184-84F1-4298-8062-5E5058C6335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8"/>
                <a:gd name="T169" fmla="*/ 0 h 268"/>
                <a:gd name="T170" fmla="*/ 228 w 228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Freeform 370">
              <a:extLst>
                <a:ext uri="{FF2B5EF4-FFF2-40B4-BE49-F238E27FC236}">
                  <a16:creationId xmlns:a16="http://schemas.microsoft.com/office/drawing/2014/main" xmlns="" id="{3B77D642-3429-4BC1-8484-00BCDB5829B9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8"/>
                <a:gd name="T151" fmla="*/ 0 h 90"/>
                <a:gd name="T152" fmla="*/ 78 w 78"/>
                <a:gd name="T153" fmla="*/ 90 h 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Freeform 371">
              <a:extLst>
                <a:ext uri="{FF2B5EF4-FFF2-40B4-BE49-F238E27FC236}">
                  <a16:creationId xmlns:a16="http://schemas.microsoft.com/office/drawing/2014/main" xmlns="" id="{744AF197-6829-4EA9-9371-671B1507F4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94"/>
                <a:gd name="T184" fmla="*/ 0 h 746"/>
                <a:gd name="T185" fmla="*/ 1094 w 1094"/>
                <a:gd name="T186" fmla="*/ 746 h 74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372">
              <a:extLst>
                <a:ext uri="{FF2B5EF4-FFF2-40B4-BE49-F238E27FC236}">
                  <a16:creationId xmlns:a16="http://schemas.microsoft.com/office/drawing/2014/main" xmlns="" id="{C39C7049-6CC7-4B69-A591-8B7CD37CA41C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92"/>
                <a:gd name="T166" fmla="*/ 0 h 498"/>
                <a:gd name="T167" fmla="*/ 492 w 492"/>
                <a:gd name="T168" fmla="*/ 498 h 4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solidFill>
              <a:schemeClr val="accent5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373">
              <a:extLst>
                <a:ext uri="{FF2B5EF4-FFF2-40B4-BE49-F238E27FC236}">
                  <a16:creationId xmlns:a16="http://schemas.microsoft.com/office/drawing/2014/main" xmlns="" id="{F8A9B6F2-4D46-4D98-ABC6-FFCC1F6D02B4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8"/>
                <a:gd name="T181" fmla="*/ 0 h 404"/>
                <a:gd name="T182" fmla="*/ 738 w 738"/>
                <a:gd name="T183" fmla="*/ 404 h 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374">
              <a:extLst>
                <a:ext uri="{FF2B5EF4-FFF2-40B4-BE49-F238E27FC236}">
                  <a16:creationId xmlns:a16="http://schemas.microsoft.com/office/drawing/2014/main" xmlns="" id="{B9AFF811-79AC-4929-BE36-BC80C7736205}"/>
                </a:ext>
              </a:extLst>
            </p:cNvPr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98"/>
                <a:gd name="T128" fmla="*/ 136 w 136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2" name="文本框 8">
            <a:extLst>
              <a:ext uri="{FF2B5EF4-FFF2-40B4-BE49-F238E27FC236}">
                <a16:creationId xmlns:a16="http://schemas.microsoft.com/office/drawing/2014/main" xmlns="" id="{37B67058-194F-40DD-BA77-1F812D5D5953}"/>
              </a:ext>
            </a:extLst>
          </p:cNvPr>
          <p:cNvSpPr txBox="1"/>
          <p:nvPr/>
        </p:nvSpPr>
        <p:spPr>
          <a:xfrm>
            <a:off x="7424740" y="2224184"/>
            <a:ext cx="410121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BDAD1FED-1DD3-4B31-B4CE-7E6D6D4CC94F}"/>
              </a:ext>
            </a:extLst>
          </p:cNvPr>
          <p:cNvSpPr/>
          <p:nvPr/>
        </p:nvSpPr>
        <p:spPr>
          <a:xfrm>
            <a:off x="7424740" y="1862534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solidFill>
                  <a:srgbClr val="01165B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94" name="文本框 8">
            <a:extLst>
              <a:ext uri="{FF2B5EF4-FFF2-40B4-BE49-F238E27FC236}">
                <a16:creationId xmlns:a16="http://schemas.microsoft.com/office/drawing/2014/main" xmlns="" id="{1282A95E-ED60-41AC-9EC5-7FE3613DDF74}"/>
              </a:ext>
            </a:extLst>
          </p:cNvPr>
          <p:cNvSpPr txBox="1"/>
          <p:nvPr/>
        </p:nvSpPr>
        <p:spPr>
          <a:xfrm>
            <a:off x="7424740" y="3598999"/>
            <a:ext cx="410121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xmlns="" id="{808D5AAC-EB5E-4B99-A051-43EAD40ED5B2}"/>
              </a:ext>
            </a:extLst>
          </p:cNvPr>
          <p:cNvSpPr/>
          <p:nvPr/>
        </p:nvSpPr>
        <p:spPr>
          <a:xfrm>
            <a:off x="7424740" y="323734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solidFill>
                  <a:srgbClr val="01165B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96" name="文本框 8">
            <a:extLst>
              <a:ext uri="{FF2B5EF4-FFF2-40B4-BE49-F238E27FC236}">
                <a16:creationId xmlns:a16="http://schemas.microsoft.com/office/drawing/2014/main" xmlns="" id="{A4B2BDEF-43D2-4771-8A2A-1922A35CDB0E}"/>
              </a:ext>
            </a:extLst>
          </p:cNvPr>
          <p:cNvSpPr txBox="1"/>
          <p:nvPr/>
        </p:nvSpPr>
        <p:spPr>
          <a:xfrm>
            <a:off x="7424740" y="4973814"/>
            <a:ext cx="410121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xmlns="" id="{C8509D51-90CA-4793-B305-692B943970AC}"/>
              </a:ext>
            </a:extLst>
          </p:cNvPr>
          <p:cNvSpPr/>
          <p:nvPr/>
        </p:nvSpPr>
        <p:spPr>
          <a:xfrm>
            <a:off x="7424740" y="4612164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solidFill>
                  <a:srgbClr val="01165B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cxnSp>
        <p:nvCxnSpPr>
          <p:cNvPr id="198" name="肘形连接符 203">
            <a:extLst>
              <a:ext uri="{FF2B5EF4-FFF2-40B4-BE49-F238E27FC236}">
                <a16:creationId xmlns:a16="http://schemas.microsoft.com/office/drawing/2014/main" xmlns="" id="{F7A5AFCB-28FF-4F24-8057-21CFF41F7BBE}"/>
              </a:ext>
            </a:extLst>
          </p:cNvPr>
          <p:cNvCxnSpPr/>
          <p:nvPr/>
        </p:nvCxnSpPr>
        <p:spPr>
          <a:xfrm flipV="1">
            <a:off x="4085448" y="1928253"/>
            <a:ext cx="3196225" cy="1015539"/>
          </a:xfrm>
          <a:prstGeom prst="bentConnector4">
            <a:avLst>
              <a:gd name="adj1" fmla="val 44636"/>
              <a:gd name="adj2" fmla="val 122510"/>
            </a:avLst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肘形连接符 205">
            <a:extLst>
              <a:ext uri="{FF2B5EF4-FFF2-40B4-BE49-F238E27FC236}">
                <a16:creationId xmlns:a16="http://schemas.microsoft.com/office/drawing/2014/main" xmlns="" id="{D30B9A9C-9DF5-4862-9966-9CCD9B025BFF}"/>
              </a:ext>
            </a:extLst>
          </p:cNvPr>
          <p:cNvCxnSpPr/>
          <p:nvPr/>
        </p:nvCxnSpPr>
        <p:spPr>
          <a:xfrm flipV="1">
            <a:off x="3102615" y="3542553"/>
            <a:ext cx="4179058" cy="241489"/>
          </a:xfrm>
          <a:prstGeom prst="bentConnector2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肘形连接符 207">
            <a:extLst>
              <a:ext uri="{FF2B5EF4-FFF2-40B4-BE49-F238E27FC236}">
                <a16:creationId xmlns:a16="http://schemas.microsoft.com/office/drawing/2014/main" xmlns="" id="{136D15BB-3B41-4AE5-A47F-28A065242CCA}"/>
              </a:ext>
            </a:extLst>
          </p:cNvPr>
          <p:cNvCxnSpPr/>
          <p:nvPr/>
        </p:nvCxnSpPr>
        <p:spPr>
          <a:xfrm>
            <a:off x="5276661" y="4250078"/>
            <a:ext cx="2005012" cy="667290"/>
          </a:xfrm>
          <a:prstGeom prst="bentConnector4">
            <a:avLst>
              <a:gd name="adj1" fmla="val 45827"/>
              <a:gd name="adj2" fmla="val 134258"/>
            </a:avLst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51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2" grpId="0"/>
      <p:bldP spid="193" grpId="0"/>
      <p:bldP spid="194" grpId="0"/>
      <p:bldP spid="195" grpId="0"/>
      <p:bldP spid="196" grpId="0"/>
      <p:bldP spid="1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7723ECC-1F38-4882-B49B-1A716CC25C23}"/>
              </a:ext>
            </a:extLst>
          </p:cNvPr>
          <p:cNvGrpSpPr/>
          <p:nvPr/>
        </p:nvGrpSpPr>
        <p:grpSpPr>
          <a:xfrm rot="10800000">
            <a:off x="4282000" y="2185243"/>
            <a:ext cx="3628000" cy="2487515"/>
            <a:chOff x="3017520" y="1318260"/>
            <a:chExt cx="6156960" cy="4221480"/>
          </a:xfrm>
          <a:solidFill>
            <a:srgbClr val="01165B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C0FC8DD-E33D-4910-8C78-15E8B1F1A9F7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AAE49F1-CE93-4F46-B4AD-439E6DFA92F0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占位符 41">
            <a:extLst>
              <a:ext uri="{FF2B5EF4-FFF2-40B4-BE49-F238E27FC236}">
                <a16:creationId xmlns:a16="http://schemas.microsoft.com/office/drawing/2014/main" xmlns="" id="{15EEF097-BAEE-4B8F-ACB8-EE85902B5515}"/>
              </a:ext>
            </a:extLst>
          </p:cNvPr>
          <p:cNvSpPr txBox="1">
            <a:spLocks/>
          </p:cNvSpPr>
          <p:nvPr/>
        </p:nvSpPr>
        <p:spPr>
          <a:xfrm>
            <a:off x="5361937" y="3188934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0" dirty="0">
                <a:latin typeface="+mj-ea"/>
                <a:ea typeface="+mj-ea"/>
                <a:cs typeface="+mn-ea"/>
                <a:sym typeface="+mn-lt"/>
              </a:rPr>
              <a:t>解决方案</a:t>
            </a:r>
          </a:p>
        </p:txBody>
      </p:sp>
    </p:spTree>
    <p:extLst>
      <p:ext uri="{BB962C8B-B14F-4D97-AF65-F5344CB8AC3E}">
        <p14:creationId xmlns:p14="http://schemas.microsoft.com/office/powerpoint/2010/main" val="428876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481971F-7F9B-440C-B2B4-9407AC3BE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A37CD30-7725-40DA-BB26-37336AD1D6D7}"/>
              </a:ext>
            </a:extLst>
          </p:cNvPr>
          <p:cNvSpPr txBox="1"/>
          <p:nvPr/>
        </p:nvSpPr>
        <p:spPr>
          <a:xfrm>
            <a:off x="8050684" y="1043419"/>
            <a:ext cx="2233446" cy="40009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7A57D5-79EE-448E-97D2-3D06CDDE829A}"/>
              </a:ext>
            </a:extLst>
          </p:cNvPr>
          <p:cNvSpPr txBox="1"/>
          <p:nvPr/>
        </p:nvSpPr>
        <p:spPr>
          <a:xfrm>
            <a:off x="8099858" y="1435022"/>
            <a:ext cx="3540085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685681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倍字间距。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26F8805-94BB-4362-A32F-2367BED96EA7}"/>
              </a:ext>
            </a:extLst>
          </p:cNvPr>
          <p:cNvSpPr txBox="1"/>
          <p:nvPr/>
        </p:nvSpPr>
        <p:spPr>
          <a:xfrm>
            <a:off x="826458" y="1892776"/>
            <a:ext cx="2233446" cy="40009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67BFDE9-2F46-4B17-81D3-4696CCEF0D47}"/>
              </a:ext>
            </a:extLst>
          </p:cNvPr>
          <p:cNvSpPr txBox="1"/>
          <p:nvPr/>
        </p:nvSpPr>
        <p:spPr>
          <a:xfrm>
            <a:off x="875632" y="2284379"/>
            <a:ext cx="3540085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685681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倍字间距。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93CA9CE-5771-4C76-8F10-B091DE914C65}"/>
              </a:ext>
            </a:extLst>
          </p:cNvPr>
          <p:cNvSpPr txBox="1"/>
          <p:nvPr/>
        </p:nvSpPr>
        <p:spPr>
          <a:xfrm>
            <a:off x="533482" y="5090979"/>
            <a:ext cx="2233446" cy="40009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点击此处添加标题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C4C57A9-0D1D-473C-9628-5D5E7B2D108A}"/>
              </a:ext>
            </a:extLst>
          </p:cNvPr>
          <p:cNvSpPr txBox="1"/>
          <p:nvPr/>
        </p:nvSpPr>
        <p:spPr>
          <a:xfrm>
            <a:off x="582656" y="5482582"/>
            <a:ext cx="3540085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685681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倍字间距。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1532A07-25BF-406B-8C69-C3C5D41FACC0}"/>
              </a:ext>
            </a:extLst>
          </p:cNvPr>
          <p:cNvGrpSpPr/>
          <p:nvPr/>
        </p:nvGrpSpPr>
        <p:grpSpPr>
          <a:xfrm>
            <a:off x="3456100" y="1712050"/>
            <a:ext cx="5249750" cy="3627837"/>
            <a:chOff x="3456100" y="1996860"/>
            <a:chExt cx="5249750" cy="3627837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xmlns="" id="{343F212D-0AB5-42EC-B062-913EA549D0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6437" y="2723721"/>
              <a:ext cx="1599413" cy="1594521"/>
            </a:xfrm>
            <a:custGeom>
              <a:avLst/>
              <a:gdLst>
                <a:gd name="T0" fmla="*/ 137 w 636"/>
                <a:gd name="T1" fmla="*/ 344 h 633"/>
                <a:gd name="T2" fmla="*/ 146 w 636"/>
                <a:gd name="T3" fmla="*/ 379 h 633"/>
                <a:gd name="T4" fmla="*/ 157 w 636"/>
                <a:gd name="T5" fmla="*/ 404 h 633"/>
                <a:gd name="T6" fmla="*/ 177 w 636"/>
                <a:gd name="T7" fmla="*/ 432 h 633"/>
                <a:gd name="T8" fmla="*/ 202 w 636"/>
                <a:gd name="T9" fmla="*/ 457 h 633"/>
                <a:gd name="T10" fmla="*/ 231 w 636"/>
                <a:gd name="T11" fmla="*/ 477 h 633"/>
                <a:gd name="T12" fmla="*/ 272 w 636"/>
                <a:gd name="T13" fmla="*/ 493 h 633"/>
                <a:gd name="T14" fmla="*/ 308 w 636"/>
                <a:gd name="T15" fmla="*/ 498 h 633"/>
                <a:gd name="T16" fmla="*/ 346 w 636"/>
                <a:gd name="T17" fmla="*/ 496 h 633"/>
                <a:gd name="T18" fmla="*/ 381 w 636"/>
                <a:gd name="T19" fmla="*/ 487 h 633"/>
                <a:gd name="T20" fmla="*/ 405 w 636"/>
                <a:gd name="T21" fmla="*/ 477 h 633"/>
                <a:gd name="T22" fmla="*/ 434 w 636"/>
                <a:gd name="T23" fmla="*/ 457 h 633"/>
                <a:gd name="T24" fmla="*/ 460 w 636"/>
                <a:gd name="T25" fmla="*/ 432 h 633"/>
                <a:gd name="T26" fmla="*/ 479 w 636"/>
                <a:gd name="T27" fmla="*/ 404 h 633"/>
                <a:gd name="T28" fmla="*/ 495 w 636"/>
                <a:gd name="T29" fmla="*/ 362 h 633"/>
                <a:gd name="T30" fmla="*/ 501 w 636"/>
                <a:gd name="T31" fmla="*/ 325 h 633"/>
                <a:gd name="T32" fmla="*/ 499 w 636"/>
                <a:gd name="T33" fmla="*/ 288 h 633"/>
                <a:gd name="T34" fmla="*/ 490 w 636"/>
                <a:gd name="T35" fmla="*/ 254 h 633"/>
                <a:gd name="T36" fmla="*/ 479 w 636"/>
                <a:gd name="T37" fmla="*/ 230 h 633"/>
                <a:gd name="T38" fmla="*/ 460 w 636"/>
                <a:gd name="T39" fmla="*/ 201 h 633"/>
                <a:gd name="T40" fmla="*/ 434 w 636"/>
                <a:gd name="T41" fmla="*/ 176 h 633"/>
                <a:gd name="T42" fmla="*/ 405 w 636"/>
                <a:gd name="T43" fmla="*/ 157 h 633"/>
                <a:gd name="T44" fmla="*/ 364 w 636"/>
                <a:gd name="T45" fmla="*/ 139 h 633"/>
                <a:gd name="T46" fmla="*/ 328 w 636"/>
                <a:gd name="T47" fmla="*/ 134 h 633"/>
                <a:gd name="T48" fmla="*/ 290 w 636"/>
                <a:gd name="T49" fmla="*/ 136 h 633"/>
                <a:gd name="T50" fmla="*/ 255 w 636"/>
                <a:gd name="T51" fmla="*/ 145 h 633"/>
                <a:gd name="T52" fmla="*/ 231 w 636"/>
                <a:gd name="T53" fmla="*/ 157 h 633"/>
                <a:gd name="T54" fmla="*/ 202 w 636"/>
                <a:gd name="T55" fmla="*/ 176 h 633"/>
                <a:gd name="T56" fmla="*/ 177 w 636"/>
                <a:gd name="T57" fmla="*/ 201 h 633"/>
                <a:gd name="T58" fmla="*/ 157 w 636"/>
                <a:gd name="T59" fmla="*/ 230 h 633"/>
                <a:gd name="T60" fmla="*/ 141 w 636"/>
                <a:gd name="T61" fmla="*/ 271 h 633"/>
                <a:gd name="T62" fmla="*/ 135 w 636"/>
                <a:gd name="T63" fmla="*/ 307 h 633"/>
                <a:gd name="T64" fmla="*/ 429 w 636"/>
                <a:gd name="T65" fmla="*/ 551 h 633"/>
                <a:gd name="T66" fmla="*/ 382 w 636"/>
                <a:gd name="T67" fmla="*/ 628 h 633"/>
                <a:gd name="T68" fmla="*/ 299 w 636"/>
                <a:gd name="T69" fmla="*/ 575 h 633"/>
                <a:gd name="T70" fmla="*/ 219 w 636"/>
                <a:gd name="T71" fmla="*/ 618 h 633"/>
                <a:gd name="T72" fmla="*/ 184 w 636"/>
                <a:gd name="T73" fmla="*/ 536 h 633"/>
                <a:gd name="T74" fmla="*/ 146 w 636"/>
                <a:gd name="T75" fmla="*/ 507 h 633"/>
                <a:gd name="T76" fmla="*/ 94 w 636"/>
                <a:gd name="T77" fmla="*/ 440 h 633"/>
                <a:gd name="T78" fmla="*/ 75 w 636"/>
                <a:gd name="T79" fmla="*/ 395 h 633"/>
                <a:gd name="T80" fmla="*/ 64 w 636"/>
                <a:gd name="T81" fmla="*/ 311 h 633"/>
                <a:gd name="T82" fmla="*/ 70 w 636"/>
                <a:gd name="T83" fmla="*/ 262 h 633"/>
                <a:gd name="T84" fmla="*/ 102 w 636"/>
                <a:gd name="T85" fmla="*/ 184 h 633"/>
                <a:gd name="T86" fmla="*/ 132 w 636"/>
                <a:gd name="T87" fmla="*/ 144 h 633"/>
                <a:gd name="T88" fmla="*/ 200 w 636"/>
                <a:gd name="T89" fmla="*/ 93 h 633"/>
                <a:gd name="T90" fmla="*/ 246 w 636"/>
                <a:gd name="T91" fmla="*/ 74 h 633"/>
                <a:gd name="T92" fmla="*/ 296 w 636"/>
                <a:gd name="T93" fmla="*/ 0 h 633"/>
                <a:gd name="T94" fmla="*/ 367 w 636"/>
                <a:gd name="T95" fmla="*/ 67 h 633"/>
                <a:gd name="T96" fmla="*/ 444 w 636"/>
                <a:gd name="T97" fmla="*/ 25 h 633"/>
                <a:gd name="T98" fmla="*/ 478 w 636"/>
                <a:gd name="T99" fmla="*/ 116 h 633"/>
                <a:gd name="T100" fmla="*/ 574 w 636"/>
                <a:gd name="T101" fmla="*/ 126 h 633"/>
                <a:gd name="T102" fmla="*/ 550 w 636"/>
                <a:gd name="T103" fmla="*/ 205 h 633"/>
                <a:gd name="T104" fmla="*/ 567 w 636"/>
                <a:gd name="T105" fmla="*/ 245 h 633"/>
                <a:gd name="T106" fmla="*/ 577 w 636"/>
                <a:gd name="T107" fmla="*/ 329 h 633"/>
                <a:gd name="T108" fmla="*/ 571 w 636"/>
                <a:gd name="T109" fmla="*/ 377 h 633"/>
                <a:gd name="T110" fmla="*/ 537 w 636"/>
                <a:gd name="T111" fmla="*/ 456 h 633"/>
                <a:gd name="T112" fmla="*/ 509 w 636"/>
                <a:gd name="T113" fmla="*/ 493 h 633"/>
                <a:gd name="T114" fmla="*/ 495 w 636"/>
                <a:gd name="T115" fmla="*/ 58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6" h="633">
                  <a:moveTo>
                    <a:pt x="135" y="316"/>
                  </a:moveTo>
                  <a:lnTo>
                    <a:pt x="135" y="325"/>
                  </a:lnTo>
                  <a:lnTo>
                    <a:pt x="136" y="335"/>
                  </a:lnTo>
                  <a:lnTo>
                    <a:pt x="137" y="344"/>
                  </a:lnTo>
                  <a:lnTo>
                    <a:pt x="139" y="354"/>
                  </a:lnTo>
                  <a:lnTo>
                    <a:pt x="141" y="362"/>
                  </a:lnTo>
                  <a:lnTo>
                    <a:pt x="143" y="371"/>
                  </a:lnTo>
                  <a:lnTo>
                    <a:pt x="146" y="379"/>
                  </a:lnTo>
                  <a:lnTo>
                    <a:pt x="149" y="388"/>
                  </a:lnTo>
                  <a:lnTo>
                    <a:pt x="151" y="392"/>
                  </a:lnTo>
                  <a:lnTo>
                    <a:pt x="153" y="396"/>
                  </a:lnTo>
                  <a:lnTo>
                    <a:pt x="157" y="404"/>
                  </a:lnTo>
                  <a:lnTo>
                    <a:pt x="161" y="411"/>
                  </a:lnTo>
                  <a:lnTo>
                    <a:pt x="166" y="419"/>
                  </a:lnTo>
                  <a:lnTo>
                    <a:pt x="171" y="426"/>
                  </a:lnTo>
                  <a:lnTo>
                    <a:pt x="177" y="432"/>
                  </a:lnTo>
                  <a:lnTo>
                    <a:pt x="182" y="439"/>
                  </a:lnTo>
                  <a:lnTo>
                    <a:pt x="189" y="445"/>
                  </a:lnTo>
                  <a:lnTo>
                    <a:pt x="196" y="451"/>
                  </a:lnTo>
                  <a:lnTo>
                    <a:pt x="202" y="457"/>
                  </a:lnTo>
                  <a:lnTo>
                    <a:pt x="209" y="462"/>
                  </a:lnTo>
                  <a:lnTo>
                    <a:pt x="216" y="468"/>
                  </a:lnTo>
                  <a:lnTo>
                    <a:pt x="223" y="472"/>
                  </a:lnTo>
                  <a:lnTo>
                    <a:pt x="231" y="477"/>
                  </a:lnTo>
                  <a:lnTo>
                    <a:pt x="247" y="484"/>
                  </a:lnTo>
                  <a:lnTo>
                    <a:pt x="255" y="487"/>
                  </a:lnTo>
                  <a:lnTo>
                    <a:pt x="264" y="490"/>
                  </a:lnTo>
                  <a:lnTo>
                    <a:pt x="272" y="493"/>
                  </a:lnTo>
                  <a:lnTo>
                    <a:pt x="281" y="495"/>
                  </a:lnTo>
                  <a:lnTo>
                    <a:pt x="290" y="496"/>
                  </a:lnTo>
                  <a:lnTo>
                    <a:pt x="299" y="498"/>
                  </a:lnTo>
                  <a:lnTo>
                    <a:pt x="308" y="498"/>
                  </a:lnTo>
                  <a:lnTo>
                    <a:pt x="319" y="499"/>
                  </a:lnTo>
                  <a:lnTo>
                    <a:pt x="328" y="498"/>
                  </a:lnTo>
                  <a:lnTo>
                    <a:pt x="337" y="498"/>
                  </a:lnTo>
                  <a:lnTo>
                    <a:pt x="346" y="496"/>
                  </a:lnTo>
                  <a:lnTo>
                    <a:pt x="355" y="495"/>
                  </a:lnTo>
                  <a:lnTo>
                    <a:pt x="364" y="493"/>
                  </a:lnTo>
                  <a:lnTo>
                    <a:pt x="372" y="490"/>
                  </a:lnTo>
                  <a:lnTo>
                    <a:pt x="381" y="487"/>
                  </a:lnTo>
                  <a:lnTo>
                    <a:pt x="389" y="484"/>
                  </a:lnTo>
                  <a:lnTo>
                    <a:pt x="393" y="482"/>
                  </a:lnTo>
                  <a:lnTo>
                    <a:pt x="397" y="481"/>
                  </a:lnTo>
                  <a:lnTo>
                    <a:pt x="405" y="477"/>
                  </a:lnTo>
                  <a:lnTo>
                    <a:pt x="413" y="472"/>
                  </a:lnTo>
                  <a:lnTo>
                    <a:pt x="420" y="468"/>
                  </a:lnTo>
                  <a:lnTo>
                    <a:pt x="427" y="462"/>
                  </a:lnTo>
                  <a:lnTo>
                    <a:pt x="434" y="457"/>
                  </a:lnTo>
                  <a:lnTo>
                    <a:pt x="442" y="451"/>
                  </a:lnTo>
                  <a:lnTo>
                    <a:pt x="448" y="445"/>
                  </a:lnTo>
                  <a:lnTo>
                    <a:pt x="454" y="439"/>
                  </a:lnTo>
                  <a:lnTo>
                    <a:pt x="460" y="432"/>
                  </a:lnTo>
                  <a:lnTo>
                    <a:pt x="465" y="426"/>
                  </a:lnTo>
                  <a:lnTo>
                    <a:pt x="470" y="419"/>
                  </a:lnTo>
                  <a:lnTo>
                    <a:pt x="475" y="411"/>
                  </a:lnTo>
                  <a:lnTo>
                    <a:pt x="479" y="404"/>
                  </a:lnTo>
                  <a:lnTo>
                    <a:pt x="487" y="388"/>
                  </a:lnTo>
                  <a:lnTo>
                    <a:pt x="490" y="379"/>
                  </a:lnTo>
                  <a:lnTo>
                    <a:pt x="493" y="371"/>
                  </a:lnTo>
                  <a:lnTo>
                    <a:pt x="495" y="362"/>
                  </a:lnTo>
                  <a:lnTo>
                    <a:pt x="497" y="354"/>
                  </a:lnTo>
                  <a:lnTo>
                    <a:pt x="499" y="344"/>
                  </a:lnTo>
                  <a:lnTo>
                    <a:pt x="500" y="335"/>
                  </a:lnTo>
                  <a:lnTo>
                    <a:pt x="501" y="325"/>
                  </a:lnTo>
                  <a:lnTo>
                    <a:pt x="501" y="316"/>
                  </a:lnTo>
                  <a:lnTo>
                    <a:pt x="501" y="307"/>
                  </a:lnTo>
                  <a:lnTo>
                    <a:pt x="500" y="298"/>
                  </a:lnTo>
                  <a:lnTo>
                    <a:pt x="499" y="288"/>
                  </a:lnTo>
                  <a:lnTo>
                    <a:pt x="497" y="279"/>
                  </a:lnTo>
                  <a:lnTo>
                    <a:pt x="495" y="271"/>
                  </a:lnTo>
                  <a:lnTo>
                    <a:pt x="493" y="262"/>
                  </a:lnTo>
                  <a:lnTo>
                    <a:pt x="490" y="254"/>
                  </a:lnTo>
                  <a:lnTo>
                    <a:pt x="487" y="245"/>
                  </a:lnTo>
                  <a:lnTo>
                    <a:pt x="485" y="241"/>
                  </a:lnTo>
                  <a:lnTo>
                    <a:pt x="483" y="237"/>
                  </a:lnTo>
                  <a:lnTo>
                    <a:pt x="479" y="230"/>
                  </a:lnTo>
                  <a:lnTo>
                    <a:pt x="475" y="222"/>
                  </a:lnTo>
                  <a:lnTo>
                    <a:pt x="470" y="215"/>
                  </a:lnTo>
                  <a:lnTo>
                    <a:pt x="465" y="207"/>
                  </a:lnTo>
                  <a:lnTo>
                    <a:pt x="460" y="201"/>
                  </a:lnTo>
                  <a:lnTo>
                    <a:pt x="454" y="194"/>
                  </a:lnTo>
                  <a:lnTo>
                    <a:pt x="448" y="188"/>
                  </a:lnTo>
                  <a:lnTo>
                    <a:pt x="442" y="182"/>
                  </a:lnTo>
                  <a:lnTo>
                    <a:pt x="434" y="176"/>
                  </a:lnTo>
                  <a:lnTo>
                    <a:pt x="427" y="171"/>
                  </a:lnTo>
                  <a:lnTo>
                    <a:pt x="420" y="166"/>
                  </a:lnTo>
                  <a:lnTo>
                    <a:pt x="413" y="161"/>
                  </a:lnTo>
                  <a:lnTo>
                    <a:pt x="405" y="157"/>
                  </a:lnTo>
                  <a:lnTo>
                    <a:pt x="389" y="148"/>
                  </a:lnTo>
                  <a:lnTo>
                    <a:pt x="381" y="145"/>
                  </a:lnTo>
                  <a:lnTo>
                    <a:pt x="372" y="142"/>
                  </a:lnTo>
                  <a:lnTo>
                    <a:pt x="364" y="139"/>
                  </a:lnTo>
                  <a:lnTo>
                    <a:pt x="355" y="137"/>
                  </a:lnTo>
                  <a:lnTo>
                    <a:pt x="346" y="136"/>
                  </a:lnTo>
                  <a:lnTo>
                    <a:pt x="337" y="135"/>
                  </a:lnTo>
                  <a:lnTo>
                    <a:pt x="328" y="134"/>
                  </a:lnTo>
                  <a:lnTo>
                    <a:pt x="319" y="134"/>
                  </a:lnTo>
                  <a:lnTo>
                    <a:pt x="308" y="134"/>
                  </a:lnTo>
                  <a:lnTo>
                    <a:pt x="299" y="135"/>
                  </a:lnTo>
                  <a:lnTo>
                    <a:pt x="290" y="136"/>
                  </a:lnTo>
                  <a:lnTo>
                    <a:pt x="281" y="137"/>
                  </a:lnTo>
                  <a:lnTo>
                    <a:pt x="272" y="139"/>
                  </a:lnTo>
                  <a:lnTo>
                    <a:pt x="264" y="142"/>
                  </a:lnTo>
                  <a:lnTo>
                    <a:pt x="255" y="145"/>
                  </a:lnTo>
                  <a:lnTo>
                    <a:pt x="247" y="148"/>
                  </a:lnTo>
                  <a:lnTo>
                    <a:pt x="243" y="150"/>
                  </a:lnTo>
                  <a:lnTo>
                    <a:pt x="239" y="153"/>
                  </a:lnTo>
                  <a:lnTo>
                    <a:pt x="231" y="157"/>
                  </a:lnTo>
                  <a:lnTo>
                    <a:pt x="223" y="161"/>
                  </a:lnTo>
                  <a:lnTo>
                    <a:pt x="216" y="166"/>
                  </a:lnTo>
                  <a:lnTo>
                    <a:pt x="209" y="171"/>
                  </a:lnTo>
                  <a:lnTo>
                    <a:pt x="202" y="176"/>
                  </a:lnTo>
                  <a:lnTo>
                    <a:pt x="196" y="182"/>
                  </a:lnTo>
                  <a:lnTo>
                    <a:pt x="189" y="188"/>
                  </a:lnTo>
                  <a:lnTo>
                    <a:pt x="182" y="194"/>
                  </a:lnTo>
                  <a:lnTo>
                    <a:pt x="177" y="201"/>
                  </a:lnTo>
                  <a:lnTo>
                    <a:pt x="171" y="207"/>
                  </a:lnTo>
                  <a:lnTo>
                    <a:pt x="166" y="215"/>
                  </a:lnTo>
                  <a:lnTo>
                    <a:pt x="161" y="222"/>
                  </a:lnTo>
                  <a:lnTo>
                    <a:pt x="157" y="230"/>
                  </a:lnTo>
                  <a:lnTo>
                    <a:pt x="149" y="245"/>
                  </a:lnTo>
                  <a:lnTo>
                    <a:pt x="146" y="254"/>
                  </a:lnTo>
                  <a:lnTo>
                    <a:pt x="143" y="262"/>
                  </a:lnTo>
                  <a:lnTo>
                    <a:pt x="141" y="271"/>
                  </a:lnTo>
                  <a:lnTo>
                    <a:pt x="139" y="279"/>
                  </a:lnTo>
                  <a:lnTo>
                    <a:pt x="137" y="288"/>
                  </a:lnTo>
                  <a:lnTo>
                    <a:pt x="136" y="298"/>
                  </a:lnTo>
                  <a:lnTo>
                    <a:pt x="135" y="307"/>
                  </a:lnTo>
                  <a:lnTo>
                    <a:pt x="135" y="316"/>
                  </a:lnTo>
                  <a:close/>
                  <a:moveTo>
                    <a:pt x="495" y="581"/>
                  </a:moveTo>
                  <a:lnTo>
                    <a:pt x="441" y="545"/>
                  </a:lnTo>
                  <a:lnTo>
                    <a:pt x="429" y="551"/>
                  </a:lnTo>
                  <a:lnTo>
                    <a:pt x="419" y="556"/>
                  </a:lnTo>
                  <a:lnTo>
                    <a:pt x="408" y="560"/>
                  </a:lnTo>
                  <a:lnTo>
                    <a:pt x="396" y="564"/>
                  </a:lnTo>
                  <a:lnTo>
                    <a:pt x="382" y="628"/>
                  </a:lnTo>
                  <a:lnTo>
                    <a:pt x="362" y="631"/>
                  </a:lnTo>
                  <a:lnTo>
                    <a:pt x="342" y="633"/>
                  </a:lnTo>
                  <a:lnTo>
                    <a:pt x="311" y="575"/>
                  </a:lnTo>
                  <a:lnTo>
                    <a:pt x="299" y="575"/>
                  </a:lnTo>
                  <a:lnTo>
                    <a:pt x="287" y="573"/>
                  </a:lnTo>
                  <a:lnTo>
                    <a:pt x="275" y="572"/>
                  </a:lnTo>
                  <a:lnTo>
                    <a:pt x="263" y="569"/>
                  </a:lnTo>
                  <a:lnTo>
                    <a:pt x="219" y="618"/>
                  </a:lnTo>
                  <a:lnTo>
                    <a:pt x="209" y="615"/>
                  </a:lnTo>
                  <a:lnTo>
                    <a:pt x="200" y="612"/>
                  </a:lnTo>
                  <a:lnTo>
                    <a:pt x="181" y="604"/>
                  </a:lnTo>
                  <a:lnTo>
                    <a:pt x="184" y="536"/>
                  </a:lnTo>
                  <a:lnTo>
                    <a:pt x="174" y="530"/>
                  </a:lnTo>
                  <a:lnTo>
                    <a:pt x="164" y="522"/>
                  </a:lnTo>
                  <a:lnTo>
                    <a:pt x="155" y="515"/>
                  </a:lnTo>
                  <a:lnTo>
                    <a:pt x="146" y="507"/>
                  </a:lnTo>
                  <a:lnTo>
                    <a:pt x="80" y="527"/>
                  </a:lnTo>
                  <a:lnTo>
                    <a:pt x="68" y="513"/>
                  </a:lnTo>
                  <a:lnTo>
                    <a:pt x="56" y="498"/>
                  </a:lnTo>
                  <a:lnTo>
                    <a:pt x="94" y="440"/>
                  </a:lnTo>
                  <a:lnTo>
                    <a:pt x="89" y="429"/>
                  </a:lnTo>
                  <a:lnTo>
                    <a:pt x="84" y="418"/>
                  </a:lnTo>
                  <a:lnTo>
                    <a:pt x="79" y="407"/>
                  </a:lnTo>
                  <a:lnTo>
                    <a:pt x="75" y="395"/>
                  </a:lnTo>
                  <a:lnTo>
                    <a:pt x="5" y="380"/>
                  </a:lnTo>
                  <a:lnTo>
                    <a:pt x="2" y="362"/>
                  </a:lnTo>
                  <a:lnTo>
                    <a:pt x="0" y="343"/>
                  </a:lnTo>
                  <a:lnTo>
                    <a:pt x="64" y="311"/>
                  </a:lnTo>
                  <a:lnTo>
                    <a:pt x="65" y="298"/>
                  </a:lnTo>
                  <a:lnTo>
                    <a:pt x="66" y="286"/>
                  </a:lnTo>
                  <a:lnTo>
                    <a:pt x="68" y="274"/>
                  </a:lnTo>
                  <a:lnTo>
                    <a:pt x="70" y="262"/>
                  </a:lnTo>
                  <a:lnTo>
                    <a:pt x="16" y="213"/>
                  </a:lnTo>
                  <a:lnTo>
                    <a:pt x="23" y="197"/>
                  </a:lnTo>
                  <a:lnTo>
                    <a:pt x="30" y="181"/>
                  </a:lnTo>
                  <a:lnTo>
                    <a:pt x="102" y="184"/>
                  </a:lnTo>
                  <a:lnTo>
                    <a:pt x="109" y="174"/>
                  </a:lnTo>
                  <a:lnTo>
                    <a:pt x="116" y="164"/>
                  </a:lnTo>
                  <a:lnTo>
                    <a:pt x="124" y="154"/>
                  </a:lnTo>
                  <a:lnTo>
                    <a:pt x="132" y="144"/>
                  </a:lnTo>
                  <a:lnTo>
                    <a:pt x="111" y="75"/>
                  </a:lnTo>
                  <a:lnTo>
                    <a:pt x="124" y="64"/>
                  </a:lnTo>
                  <a:lnTo>
                    <a:pt x="138" y="54"/>
                  </a:lnTo>
                  <a:lnTo>
                    <a:pt x="200" y="93"/>
                  </a:lnTo>
                  <a:lnTo>
                    <a:pt x="211" y="87"/>
                  </a:lnTo>
                  <a:lnTo>
                    <a:pt x="222" y="82"/>
                  </a:lnTo>
                  <a:lnTo>
                    <a:pt x="234" y="78"/>
                  </a:lnTo>
                  <a:lnTo>
                    <a:pt x="246" y="74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6" y="0"/>
                  </a:lnTo>
                  <a:lnTo>
                    <a:pt x="330" y="63"/>
                  </a:lnTo>
                  <a:lnTo>
                    <a:pt x="343" y="64"/>
                  </a:lnTo>
                  <a:lnTo>
                    <a:pt x="355" y="65"/>
                  </a:lnTo>
                  <a:lnTo>
                    <a:pt x="367" y="67"/>
                  </a:lnTo>
                  <a:lnTo>
                    <a:pt x="379" y="69"/>
                  </a:lnTo>
                  <a:lnTo>
                    <a:pt x="426" y="18"/>
                  </a:lnTo>
                  <a:lnTo>
                    <a:pt x="435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2"/>
                  </a:lnTo>
                  <a:lnTo>
                    <a:pt x="468" y="109"/>
                  </a:lnTo>
                  <a:lnTo>
                    <a:pt x="478" y="116"/>
                  </a:lnTo>
                  <a:lnTo>
                    <a:pt x="487" y="124"/>
                  </a:lnTo>
                  <a:lnTo>
                    <a:pt x="496" y="132"/>
                  </a:lnTo>
                  <a:lnTo>
                    <a:pt x="561" y="111"/>
                  </a:lnTo>
                  <a:lnTo>
                    <a:pt x="574" y="126"/>
                  </a:lnTo>
                  <a:lnTo>
                    <a:pt x="579" y="134"/>
                  </a:lnTo>
                  <a:lnTo>
                    <a:pt x="585" y="142"/>
                  </a:lnTo>
                  <a:lnTo>
                    <a:pt x="547" y="200"/>
                  </a:lnTo>
                  <a:lnTo>
                    <a:pt x="550" y="205"/>
                  </a:lnTo>
                  <a:lnTo>
                    <a:pt x="553" y="211"/>
                  </a:lnTo>
                  <a:lnTo>
                    <a:pt x="558" y="222"/>
                  </a:lnTo>
                  <a:lnTo>
                    <a:pt x="562" y="233"/>
                  </a:lnTo>
                  <a:lnTo>
                    <a:pt x="567" y="245"/>
                  </a:lnTo>
                  <a:lnTo>
                    <a:pt x="631" y="259"/>
                  </a:lnTo>
                  <a:lnTo>
                    <a:pt x="634" y="278"/>
                  </a:lnTo>
                  <a:lnTo>
                    <a:pt x="636" y="298"/>
                  </a:lnTo>
                  <a:lnTo>
                    <a:pt x="577" y="329"/>
                  </a:lnTo>
                  <a:lnTo>
                    <a:pt x="577" y="341"/>
                  </a:lnTo>
                  <a:lnTo>
                    <a:pt x="575" y="354"/>
                  </a:lnTo>
                  <a:lnTo>
                    <a:pt x="574" y="365"/>
                  </a:lnTo>
                  <a:lnTo>
                    <a:pt x="571" y="377"/>
                  </a:lnTo>
                  <a:lnTo>
                    <a:pt x="619" y="421"/>
                  </a:lnTo>
                  <a:lnTo>
                    <a:pt x="612" y="440"/>
                  </a:lnTo>
                  <a:lnTo>
                    <a:pt x="603" y="458"/>
                  </a:lnTo>
                  <a:lnTo>
                    <a:pt x="537" y="456"/>
                  </a:lnTo>
                  <a:lnTo>
                    <a:pt x="531" y="465"/>
                  </a:lnTo>
                  <a:lnTo>
                    <a:pt x="524" y="475"/>
                  </a:lnTo>
                  <a:lnTo>
                    <a:pt x="516" y="484"/>
                  </a:lnTo>
                  <a:lnTo>
                    <a:pt x="509" y="493"/>
                  </a:lnTo>
                  <a:lnTo>
                    <a:pt x="528" y="555"/>
                  </a:lnTo>
                  <a:lnTo>
                    <a:pt x="512" y="569"/>
                  </a:lnTo>
                  <a:lnTo>
                    <a:pt x="504" y="575"/>
                  </a:lnTo>
                  <a:lnTo>
                    <a:pt x="495" y="58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1424" tIns="45712" rIns="91424" bIns="4571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xmlns="" id="{C08792A5-DBB1-48AA-B1E6-E61522B7D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1385" y="2758944"/>
              <a:ext cx="2482269" cy="2496941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1424" tIns="45712" rIns="91424" bIns="4571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D5DCCA3C-FE94-42D6-ADCE-DA958355CC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6100" y="4015664"/>
              <a:ext cx="1599413" cy="1594519"/>
            </a:xfrm>
            <a:custGeom>
              <a:avLst/>
              <a:gdLst>
                <a:gd name="T0" fmla="*/ 137 w 636"/>
                <a:gd name="T1" fmla="*/ 344 h 633"/>
                <a:gd name="T2" fmla="*/ 146 w 636"/>
                <a:gd name="T3" fmla="*/ 379 h 633"/>
                <a:gd name="T4" fmla="*/ 157 w 636"/>
                <a:gd name="T5" fmla="*/ 404 h 633"/>
                <a:gd name="T6" fmla="*/ 177 w 636"/>
                <a:gd name="T7" fmla="*/ 432 h 633"/>
                <a:gd name="T8" fmla="*/ 202 w 636"/>
                <a:gd name="T9" fmla="*/ 457 h 633"/>
                <a:gd name="T10" fmla="*/ 231 w 636"/>
                <a:gd name="T11" fmla="*/ 477 h 633"/>
                <a:gd name="T12" fmla="*/ 272 w 636"/>
                <a:gd name="T13" fmla="*/ 493 h 633"/>
                <a:gd name="T14" fmla="*/ 308 w 636"/>
                <a:gd name="T15" fmla="*/ 498 h 633"/>
                <a:gd name="T16" fmla="*/ 346 w 636"/>
                <a:gd name="T17" fmla="*/ 496 h 633"/>
                <a:gd name="T18" fmla="*/ 381 w 636"/>
                <a:gd name="T19" fmla="*/ 487 h 633"/>
                <a:gd name="T20" fmla="*/ 405 w 636"/>
                <a:gd name="T21" fmla="*/ 477 h 633"/>
                <a:gd name="T22" fmla="*/ 434 w 636"/>
                <a:gd name="T23" fmla="*/ 457 h 633"/>
                <a:gd name="T24" fmla="*/ 460 w 636"/>
                <a:gd name="T25" fmla="*/ 432 h 633"/>
                <a:gd name="T26" fmla="*/ 479 w 636"/>
                <a:gd name="T27" fmla="*/ 404 h 633"/>
                <a:gd name="T28" fmla="*/ 495 w 636"/>
                <a:gd name="T29" fmla="*/ 362 h 633"/>
                <a:gd name="T30" fmla="*/ 501 w 636"/>
                <a:gd name="T31" fmla="*/ 325 h 633"/>
                <a:gd name="T32" fmla="*/ 499 w 636"/>
                <a:gd name="T33" fmla="*/ 288 h 633"/>
                <a:gd name="T34" fmla="*/ 490 w 636"/>
                <a:gd name="T35" fmla="*/ 254 h 633"/>
                <a:gd name="T36" fmla="*/ 479 w 636"/>
                <a:gd name="T37" fmla="*/ 230 h 633"/>
                <a:gd name="T38" fmla="*/ 460 w 636"/>
                <a:gd name="T39" fmla="*/ 201 h 633"/>
                <a:gd name="T40" fmla="*/ 434 w 636"/>
                <a:gd name="T41" fmla="*/ 176 h 633"/>
                <a:gd name="T42" fmla="*/ 405 w 636"/>
                <a:gd name="T43" fmla="*/ 157 h 633"/>
                <a:gd name="T44" fmla="*/ 364 w 636"/>
                <a:gd name="T45" fmla="*/ 139 h 633"/>
                <a:gd name="T46" fmla="*/ 328 w 636"/>
                <a:gd name="T47" fmla="*/ 134 h 633"/>
                <a:gd name="T48" fmla="*/ 290 w 636"/>
                <a:gd name="T49" fmla="*/ 136 h 633"/>
                <a:gd name="T50" fmla="*/ 255 w 636"/>
                <a:gd name="T51" fmla="*/ 145 h 633"/>
                <a:gd name="T52" fmla="*/ 231 w 636"/>
                <a:gd name="T53" fmla="*/ 157 h 633"/>
                <a:gd name="T54" fmla="*/ 202 w 636"/>
                <a:gd name="T55" fmla="*/ 176 h 633"/>
                <a:gd name="T56" fmla="*/ 177 w 636"/>
                <a:gd name="T57" fmla="*/ 201 h 633"/>
                <a:gd name="T58" fmla="*/ 157 w 636"/>
                <a:gd name="T59" fmla="*/ 230 h 633"/>
                <a:gd name="T60" fmla="*/ 141 w 636"/>
                <a:gd name="T61" fmla="*/ 271 h 633"/>
                <a:gd name="T62" fmla="*/ 135 w 636"/>
                <a:gd name="T63" fmla="*/ 307 h 633"/>
                <a:gd name="T64" fmla="*/ 429 w 636"/>
                <a:gd name="T65" fmla="*/ 551 h 633"/>
                <a:gd name="T66" fmla="*/ 382 w 636"/>
                <a:gd name="T67" fmla="*/ 628 h 633"/>
                <a:gd name="T68" fmla="*/ 299 w 636"/>
                <a:gd name="T69" fmla="*/ 575 h 633"/>
                <a:gd name="T70" fmla="*/ 219 w 636"/>
                <a:gd name="T71" fmla="*/ 618 h 633"/>
                <a:gd name="T72" fmla="*/ 184 w 636"/>
                <a:gd name="T73" fmla="*/ 536 h 633"/>
                <a:gd name="T74" fmla="*/ 146 w 636"/>
                <a:gd name="T75" fmla="*/ 507 h 633"/>
                <a:gd name="T76" fmla="*/ 94 w 636"/>
                <a:gd name="T77" fmla="*/ 440 h 633"/>
                <a:gd name="T78" fmla="*/ 75 w 636"/>
                <a:gd name="T79" fmla="*/ 395 h 633"/>
                <a:gd name="T80" fmla="*/ 64 w 636"/>
                <a:gd name="T81" fmla="*/ 311 h 633"/>
                <a:gd name="T82" fmla="*/ 70 w 636"/>
                <a:gd name="T83" fmla="*/ 262 h 633"/>
                <a:gd name="T84" fmla="*/ 102 w 636"/>
                <a:gd name="T85" fmla="*/ 184 h 633"/>
                <a:gd name="T86" fmla="*/ 132 w 636"/>
                <a:gd name="T87" fmla="*/ 144 h 633"/>
                <a:gd name="T88" fmla="*/ 200 w 636"/>
                <a:gd name="T89" fmla="*/ 93 h 633"/>
                <a:gd name="T90" fmla="*/ 246 w 636"/>
                <a:gd name="T91" fmla="*/ 74 h 633"/>
                <a:gd name="T92" fmla="*/ 296 w 636"/>
                <a:gd name="T93" fmla="*/ 0 h 633"/>
                <a:gd name="T94" fmla="*/ 367 w 636"/>
                <a:gd name="T95" fmla="*/ 67 h 633"/>
                <a:gd name="T96" fmla="*/ 444 w 636"/>
                <a:gd name="T97" fmla="*/ 25 h 633"/>
                <a:gd name="T98" fmla="*/ 478 w 636"/>
                <a:gd name="T99" fmla="*/ 116 h 633"/>
                <a:gd name="T100" fmla="*/ 574 w 636"/>
                <a:gd name="T101" fmla="*/ 126 h 633"/>
                <a:gd name="T102" fmla="*/ 550 w 636"/>
                <a:gd name="T103" fmla="*/ 205 h 633"/>
                <a:gd name="T104" fmla="*/ 567 w 636"/>
                <a:gd name="T105" fmla="*/ 245 h 633"/>
                <a:gd name="T106" fmla="*/ 577 w 636"/>
                <a:gd name="T107" fmla="*/ 329 h 633"/>
                <a:gd name="T108" fmla="*/ 571 w 636"/>
                <a:gd name="T109" fmla="*/ 377 h 633"/>
                <a:gd name="T110" fmla="*/ 537 w 636"/>
                <a:gd name="T111" fmla="*/ 456 h 633"/>
                <a:gd name="T112" fmla="*/ 509 w 636"/>
                <a:gd name="T113" fmla="*/ 493 h 633"/>
                <a:gd name="T114" fmla="*/ 495 w 636"/>
                <a:gd name="T115" fmla="*/ 58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6" h="633">
                  <a:moveTo>
                    <a:pt x="135" y="316"/>
                  </a:moveTo>
                  <a:lnTo>
                    <a:pt x="135" y="325"/>
                  </a:lnTo>
                  <a:lnTo>
                    <a:pt x="136" y="335"/>
                  </a:lnTo>
                  <a:lnTo>
                    <a:pt x="137" y="344"/>
                  </a:lnTo>
                  <a:lnTo>
                    <a:pt x="139" y="354"/>
                  </a:lnTo>
                  <a:lnTo>
                    <a:pt x="141" y="362"/>
                  </a:lnTo>
                  <a:lnTo>
                    <a:pt x="143" y="371"/>
                  </a:lnTo>
                  <a:lnTo>
                    <a:pt x="146" y="379"/>
                  </a:lnTo>
                  <a:lnTo>
                    <a:pt x="149" y="388"/>
                  </a:lnTo>
                  <a:lnTo>
                    <a:pt x="151" y="392"/>
                  </a:lnTo>
                  <a:lnTo>
                    <a:pt x="153" y="396"/>
                  </a:lnTo>
                  <a:lnTo>
                    <a:pt x="157" y="404"/>
                  </a:lnTo>
                  <a:lnTo>
                    <a:pt x="161" y="411"/>
                  </a:lnTo>
                  <a:lnTo>
                    <a:pt x="166" y="419"/>
                  </a:lnTo>
                  <a:lnTo>
                    <a:pt x="171" y="426"/>
                  </a:lnTo>
                  <a:lnTo>
                    <a:pt x="177" y="432"/>
                  </a:lnTo>
                  <a:lnTo>
                    <a:pt x="182" y="439"/>
                  </a:lnTo>
                  <a:lnTo>
                    <a:pt x="189" y="445"/>
                  </a:lnTo>
                  <a:lnTo>
                    <a:pt x="196" y="451"/>
                  </a:lnTo>
                  <a:lnTo>
                    <a:pt x="202" y="457"/>
                  </a:lnTo>
                  <a:lnTo>
                    <a:pt x="209" y="462"/>
                  </a:lnTo>
                  <a:lnTo>
                    <a:pt x="216" y="468"/>
                  </a:lnTo>
                  <a:lnTo>
                    <a:pt x="223" y="472"/>
                  </a:lnTo>
                  <a:lnTo>
                    <a:pt x="231" y="477"/>
                  </a:lnTo>
                  <a:lnTo>
                    <a:pt x="247" y="484"/>
                  </a:lnTo>
                  <a:lnTo>
                    <a:pt x="255" y="487"/>
                  </a:lnTo>
                  <a:lnTo>
                    <a:pt x="264" y="490"/>
                  </a:lnTo>
                  <a:lnTo>
                    <a:pt x="272" y="493"/>
                  </a:lnTo>
                  <a:lnTo>
                    <a:pt x="281" y="495"/>
                  </a:lnTo>
                  <a:lnTo>
                    <a:pt x="290" y="496"/>
                  </a:lnTo>
                  <a:lnTo>
                    <a:pt x="299" y="498"/>
                  </a:lnTo>
                  <a:lnTo>
                    <a:pt x="308" y="498"/>
                  </a:lnTo>
                  <a:lnTo>
                    <a:pt x="319" y="499"/>
                  </a:lnTo>
                  <a:lnTo>
                    <a:pt x="328" y="498"/>
                  </a:lnTo>
                  <a:lnTo>
                    <a:pt x="337" y="498"/>
                  </a:lnTo>
                  <a:lnTo>
                    <a:pt x="346" y="496"/>
                  </a:lnTo>
                  <a:lnTo>
                    <a:pt x="355" y="495"/>
                  </a:lnTo>
                  <a:lnTo>
                    <a:pt x="364" y="493"/>
                  </a:lnTo>
                  <a:lnTo>
                    <a:pt x="372" y="490"/>
                  </a:lnTo>
                  <a:lnTo>
                    <a:pt x="381" y="487"/>
                  </a:lnTo>
                  <a:lnTo>
                    <a:pt x="389" y="484"/>
                  </a:lnTo>
                  <a:lnTo>
                    <a:pt x="393" y="482"/>
                  </a:lnTo>
                  <a:lnTo>
                    <a:pt x="397" y="481"/>
                  </a:lnTo>
                  <a:lnTo>
                    <a:pt x="405" y="477"/>
                  </a:lnTo>
                  <a:lnTo>
                    <a:pt x="413" y="472"/>
                  </a:lnTo>
                  <a:lnTo>
                    <a:pt x="420" y="468"/>
                  </a:lnTo>
                  <a:lnTo>
                    <a:pt x="427" y="462"/>
                  </a:lnTo>
                  <a:lnTo>
                    <a:pt x="434" y="457"/>
                  </a:lnTo>
                  <a:lnTo>
                    <a:pt x="442" y="451"/>
                  </a:lnTo>
                  <a:lnTo>
                    <a:pt x="448" y="445"/>
                  </a:lnTo>
                  <a:lnTo>
                    <a:pt x="454" y="439"/>
                  </a:lnTo>
                  <a:lnTo>
                    <a:pt x="460" y="432"/>
                  </a:lnTo>
                  <a:lnTo>
                    <a:pt x="465" y="426"/>
                  </a:lnTo>
                  <a:lnTo>
                    <a:pt x="470" y="419"/>
                  </a:lnTo>
                  <a:lnTo>
                    <a:pt x="475" y="411"/>
                  </a:lnTo>
                  <a:lnTo>
                    <a:pt x="479" y="404"/>
                  </a:lnTo>
                  <a:lnTo>
                    <a:pt x="487" y="388"/>
                  </a:lnTo>
                  <a:lnTo>
                    <a:pt x="490" y="379"/>
                  </a:lnTo>
                  <a:lnTo>
                    <a:pt x="493" y="371"/>
                  </a:lnTo>
                  <a:lnTo>
                    <a:pt x="495" y="362"/>
                  </a:lnTo>
                  <a:lnTo>
                    <a:pt x="497" y="354"/>
                  </a:lnTo>
                  <a:lnTo>
                    <a:pt x="499" y="344"/>
                  </a:lnTo>
                  <a:lnTo>
                    <a:pt x="500" y="335"/>
                  </a:lnTo>
                  <a:lnTo>
                    <a:pt x="501" y="325"/>
                  </a:lnTo>
                  <a:lnTo>
                    <a:pt x="501" y="316"/>
                  </a:lnTo>
                  <a:lnTo>
                    <a:pt x="501" y="307"/>
                  </a:lnTo>
                  <a:lnTo>
                    <a:pt x="500" y="298"/>
                  </a:lnTo>
                  <a:lnTo>
                    <a:pt x="499" y="288"/>
                  </a:lnTo>
                  <a:lnTo>
                    <a:pt x="497" y="279"/>
                  </a:lnTo>
                  <a:lnTo>
                    <a:pt x="495" y="271"/>
                  </a:lnTo>
                  <a:lnTo>
                    <a:pt x="493" y="262"/>
                  </a:lnTo>
                  <a:lnTo>
                    <a:pt x="490" y="254"/>
                  </a:lnTo>
                  <a:lnTo>
                    <a:pt x="487" y="245"/>
                  </a:lnTo>
                  <a:lnTo>
                    <a:pt x="485" y="241"/>
                  </a:lnTo>
                  <a:lnTo>
                    <a:pt x="483" y="237"/>
                  </a:lnTo>
                  <a:lnTo>
                    <a:pt x="479" y="230"/>
                  </a:lnTo>
                  <a:lnTo>
                    <a:pt x="475" y="222"/>
                  </a:lnTo>
                  <a:lnTo>
                    <a:pt x="470" y="215"/>
                  </a:lnTo>
                  <a:lnTo>
                    <a:pt x="465" y="207"/>
                  </a:lnTo>
                  <a:lnTo>
                    <a:pt x="460" y="201"/>
                  </a:lnTo>
                  <a:lnTo>
                    <a:pt x="454" y="194"/>
                  </a:lnTo>
                  <a:lnTo>
                    <a:pt x="448" y="188"/>
                  </a:lnTo>
                  <a:lnTo>
                    <a:pt x="442" y="182"/>
                  </a:lnTo>
                  <a:lnTo>
                    <a:pt x="434" y="176"/>
                  </a:lnTo>
                  <a:lnTo>
                    <a:pt x="427" y="171"/>
                  </a:lnTo>
                  <a:lnTo>
                    <a:pt x="420" y="166"/>
                  </a:lnTo>
                  <a:lnTo>
                    <a:pt x="413" y="161"/>
                  </a:lnTo>
                  <a:lnTo>
                    <a:pt x="405" y="157"/>
                  </a:lnTo>
                  <a:lnTo>
                    <a:pt x="389" y="148"/>
                  </a:lnTo>
                  <a:lnTo>
                    <a:pt x="381" y="145"/>
                  </a:lnTo>
                  <a:lnTo>
                    <a:pt x="372" y="142"/>
                  </a:lnTo>
                  <a:lnTo>
                    <a:pt x="364" y="139"/>
                  </a:lnTo>
                  <a:lnTo>
                    <a:pt x="355" y="137"/>
                  </a:lnTo>
                  <a:lnTo>
                    <a:pt x="346" y="136"/>
                  </a:lnTo>
                  <a:lnTo>
                    <a:pt x="337" y="135"/>
                  </a:lnTo>
                  <a:lnTo>
                    <a:pt x="328" y="134"/>
                  </a:lnTo>
                  <a:lnTo>
                    <a:pt x="319" y="134"/>
                  </a:lnTo>
                  <a:lnTo>
                    <a:pt x="308" y="134"/>
                  </a:lnTo>
                  <a:lnTo>
                    <a:pt x="299" y="135"/>
                  </a:lnTo>
                  <a:lnTo>
                    <a:pt x="290" y="136"/>
                  </a:lnTo>
                  <a:lnTo>
                    <a:pt x="281" y="137"/>
                  </a:lnTo>
                  <a:lnTo>
                    <a:pt x="272" y="139"/>
                  </a:lnTo>
                  <a:lnTo>
                    <a:pt x="264" y="142"/>
                  </a:lnTo>
                  <a:lnTo>
                    <a:pt x="255" y="145"/>
                  </a:lnTo>
                  <a:lnTo>
                    <a:pt x="247" y="148"/>
                  </a:lnTo>
                  <a:lnTo>
                    <a:pt x="243" y="150"/>
                  </a:lnTo>
                  <a:lnTo>
                    <a:pt x="239" y="153"/>
                  </a:lnTo>
                  <a:lnTo>
                    <a:pt x="231" y="157"/>
                  </a:lnTo>
                  <a:lnTo>
                    <a:pt x="223" y="161"/>
                  </a:lnTo>
                  <a:lnTo>
                    <a:pt x="216" y="166"/>
                  </a:lnTo>
                  <a:lnTo>
                    <a:pt x="209" y="171"/>
                  </a:lnTo>
                  <a:lnTo>
                    <a:pt x="202" y="176"/>
                  </a:lnTo>
                  <a:lnTo>
                    <a:pt x="196" y="182"/>
                  </a:lnTo>
                  <a:lnTo>
                    <a:pt x="189" y="188"/>
                  </a:lnTo>
                  <a:lnTo>
                    <a:pt x="182" y="194"/>
                  </a:lnTo>
                  <a:lnTo>
                    <a:pt x="177" y="201"/>
                  </a:lnTo>
                  <a:lnTo>
                    <a:pt x="171" y="207"/>
                  </a:lnTo>
                  <a:lnTo>
                    <a:pt x="166" y="215"/>
                  </a:lnTo>
                  <a:lnTo>
                    <a:pt x="161" y="222"/>
                  </a:lnTo>
                  <a:lnTo>
                    <a:pt x="157" y="230"/>
                  </a:lnTo>
                  <a:lnTo>
                    <a:pt x="149" y="245"/>
                  </a:lnTo>
                  <a:lnTo>
                    <a:pt x="146" y="254"/>
                  </a:lnTo>
                  <a:lnTo>
                    <a:pt x="143" y="262"/>
                  </a:lnTo>
                  <a:lnTo>
                    <a:pt x="141" y="271"/>
                  </a:lnTo>
                  <a:lnTo>
                    <a:pt x="139" y="279"/>
                  </a:lnTo>
                  <a:lnTo>
                    <a:pt x="137" y="288"/>
                  </a:lnTo>
                  <a:lnTo>
                    <a:pt x="136" y="298"/>
                  </a:lnTo>
                  <a:lnTo>
                    <a:pt x="135" y="307"/>
                  </a:lnTo>
                  <a:lnTo>
                    <a:pt x="135" y="316"/>
                  </a:lnTo>
                  <a:close/>
                  <a:moveTo>
                    <a:pt x="495" y="581"/>
                  </a:moveTo>
                  <a:lnTo>
                    <a:pt x="441" y="545"/>
                  </a:lnTo>
                  <a:lnTo>
                    <a:pt x="429" y="551"/>
                  </a:lnTo>
                  <a:lnTo>
                    <a:pt x="419" y="556"/>
                  </a:lnTo>
                  <a:lnTo>
                    <a:pt x="408" y="560"/>
                  </a:lnTo>
                  <a:lnTo>
                    <a:pt x="396" y="564"/>
                  </a:lnTo>
                  <a:lnTo>
                    <a:pt x="382" y="628"/>
                  </a:lnTo>
                  <a:lnTo>
                    <a:pt x="362" y="631"/>
                  </a:lnTo>
                  <a:lnTo>
                    <a:pt x="342" y="633"/>
                  </a:lnTo>
                  <a:lnTo>
                    <a:pt x="311" y="575"/>
                  </a:lnTo>
                  <a:lnTo>
                    <a:pt x="299" y="575"/>
                  </a:lnTo>
                  <a:lnTo>
                    <a:pt x="287" y="573"/>
                  </a:lnTo>
                  <a:lnTo>
                    <a:pt x="275" y="572"/>
                  </a:lnTo>
                  <a:lnTo>
                    <a:pt x="263" y="569"/>
                  </a:lnTo>
                  <a:lnTo>
                    <a:pt x="219" y="618"/>
                  </a:lnTo>
                  <a:lnTo>
                    <a:pt x="209" y="615"/>
                  </a:lnTo>
                  <a:lnTo>
                    <a:pt x="200" y="612"/>
                  </a:lnTo>
                  <a:lnTo>
                    <a:pt x="181" y="604"/>
                  </a:lnTo>
                  <a:lnTo>
                    <a:pt x="184" y="536"/>
                  </a:lnTo>
                  <a:lnTo>
                    <a:pt x="174" y="530"/>
                  </a:lnTo>
                  <a:lnTo>
                    <a:pt x="164" y="522"/>
                  </a:lnTo>
                  <a:lnTo>
                    <a:pt x="155" y="515"/>
                  </a:lnTo>
                  <a:lnTo>
                    <a:pt x="146" y="507"/>
                  </a:lnTo>
                  <a:lnTo>
                    <a:pt x="80" y="527"/>
                  </a:lnTo>
                  <a:lnTo>
                    <a:pt x="68" y="513"/>
                  </a:lnTo>
                  <a:lnTo>
                    <a:pt x="56" y="498"/>
                  </a:lnTo>
                  <a:lnTo>
                    <a:pt x="94" y="440"/>
                  </a:lnTo>
                  <a:lnTo>
                    <a:pt x="89" y="429"/>
                  </a:lnTo>
                  <a:lnTo>
                    <a:pt x="84" y="418"/>
                  </a:lnTo>
                  <a:lnTo>
                    <a:pt x="79" y="407"/>
                  </a:lnTo>
                  <a:lnTo>
                    <a:pt x="75" y="395"/>
                  </a:lnTo>
                  <a:lnTo>
                    <a:pt x="5" y="380"/>
                  </a:lnTo>
                  <a:lnTo>
                    <a:pt x="2" y="362"/>
                  </a:lnTo>
                  <a:lnTo>
                    <a:pt x="0" y="343"/>
                  </a:lnTo>
                  <a:lnTo>
                    <a:pt x="64" y="311"/>
                  </a:lnTo>
                  <a:lnTo>
                    <a:pt x="65" y="298"/>
                  </a:lnTo>
                  <a:lnTo>
                    <a:pt x="66" y="286"/>
                  </a:lnTo>
                  <a:lnTo>
                    <a:pt x="68" y="274"/>
                  </a:lnTo>
                  <a:lnTo>
                    <a:pt x="70" y="262"/>
                  </a:lnTo>
                  <a:lnTo>
                    <a:pt x="16" y="213"/>
                  </a:lnTo>
                  <a:lnTo>
                    <a:pt x="23" y="197"/>
                  </a:lnTo>
                  <a:lnTo>
                    <a:pt x="30" y="181"/>
                  </a:lnTo>
                  <a:lnTo>
                    <a:pt x="102" y="184"/>
                  </a:lnTo>
                  <a:lnTo>
                    <a:pt x="109" y="174"/>
                  </a:lnTo>
                  <a:lnTo>
                    <a:pt x="116" y="164"/>
                  </a:lnTo>
                  <a:lnTo>
                    <a:pt x="124" y="154"/>
                  </a:lnTo>
                  <a:lnTo>
                    <a:pt x="132" y="144"/>
                  </a:lnTo>
                  <a:lnTo>
                    <a:pt x="111" y="75"/>
                  </a:lnTo>
                  <a:lnTo>
                    <a:pt x="124" y="64"/>
                  </a:lnTo>
                  <a:lnTo>
                    <a:pt x="138" y="54"/>
                  </a:lnTo>
                  <a:lnTo>
                    <a:pt x="200" y="93"/>
                  </a:lnTo>
                  <a:lnTo>
                    <a:pt x="211" y="87"/>
                  </a:lnTo>
                  <a:lnTo>
                    <a:pt x="222" y="82"/>
                  </a:lnTo>
                  <a:lnTo>
                    <a:pt x="234" y="78"/>
                  </a:lnTo>
                  <a:lnTo>
                    <a:pt x="246" y="74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6" y="0"/>
                  </a:lnTo>
                  <a:lnTo>
                    <a:pt x="330" y="63"/>
                  </a:lnTo>
                  <a:lnTo>
                    <a:pt x="343" y="64"/>
                  </a:lnTo>
                  <a:lnTo>
                    <a:pt x="355" y="65"/>
                  </a:lnTo>
                  <a:lnTo>
                    <a:pt x="367" y="67"/>
                  </a:lnTo>
                  <a:lnTo>
                    <a:pt x="379" y="69"/>
                  </a:lnTo>
                  <a:lnTo>
                    <a:pt x="426" y="18"/>
                  </a:lnTo>
                  <a:lnTo>
                    <a:pt x="435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2"/>
                  </a:lnTo>
                  <a:lnTo>
                    <a:pt x="468" y="109"/>
                  </a:lnTo>
                  <a:lnTo>
                    <a:pt x="478" y="116"/>
                  </a:lnTo>
                  <a:lnTo>
                    <a:pt x="487" y="124"/>
                  </a:lnTo>
                  <a:lnTo>
                    <a:pt x="496" y="132"/>
                  </a:lnTo>
                  <a:lnTo>
                    <a:pt x="561" y="111"/>
                  </a:lnTo>
                  <a:lnTo>
                    <a:pt x="574" y="126"/>
                  </a:lnTo>
                  <a:lnTo>
                    <a:pt x="579" y="134"/>
                  </a:lnTo>
                  <a:lnTo>
                    <a:pt x="585" y="142"/>
                  </a:lnTo>
                  <a:lnTo>
                    <a:pt x="547" y="200"/>
                  </a:lnTo>
                  <a:lnTo>
                    <a:pt x="550" y="205"/>
                  </a:lnTo>
                  <a:lnTo>
                    <a:pt x="553" y="211"/>
                  </a:lnTo>
                  <a:lnTo>
                    <a:pt x="558" y="222"/>
                  </a:lnTo>
                  <a:lnTo>
                    <a:pt x="562" y="233"/>
                  </a:lnTo>
                  <a:lnTo>
                    <a:pt x="567" y="245"/>
                  </a:lnTo>
                  <a:lnTo>
                    <a:pt x="631" y="259"/>
                  </a:lnTo>
                  <a:lnTo>
                    <a:pt x="634" y="278"/>
                  </a:lnTo>
                  <a:lnTo>
                    <a:pt x="636" y="298"/>
                  </a:lnTo>
                  <a:lnTo>
                    <a:pt x="577" y="329"/>
                  </a:lnTo>
                  <a:lnTo>
                    <a:pt x="577" y="341"/>
                  </a:lnTo>
                  <a:lnTo>
                    <a:pt x="575" y="354"/>
                  </a:lnTo>
                  <a:lnTo>
                    <a:pt x="574" y="365"/>
                  </a:lnTo>
                  <a:lnTo>
                    <a:pt x="571" y="377"/>
                  </a:lnTo>
                  <a:lnTo>
                    <a:pt x="619" y="421"/>
                  </a:lnTo>
                  <a:lnTo>
                    <a:pt x="612" y="440"/>
                  </a:lnTo>
                  <a:lnTo>
                    <a:pt x="603" y="458"/>
                  </a:lnTo>
                  <a:lnTo>
                    <a:pt x="537" y="456"/>
                  </a:lnTo>
                  <a:lnTo>
                    <a:pt x="531" y="465"/>
                  </a:lnTo>
                  <a:lnTo>
                    <a:pt x="524" y="475"/>
                  </a:lnTo>
                  <a:lnTo>
                    <a:pt x="516" y="484"/>
                  </a:lnTo>
                  <a:lnTo>
                    <a:pt x="509" y="493"/>
                  </a:lnTo>
                  <a:lnTo>
                    <a:pt x="528" y="555"/>
                  </a:lnTo>
                  <a:lnTo>
                    <a:pt x="512" y="569"/>
                  </a:lnTo>
                  <a:lnTo>
                    <a:pt x="504" y="575"/>
                  </a:lnTo>
                  <a:lnTo>
                    <a:pt x="495" y="58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1424" tIns="45712" rIns="91424" bIns="4571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xmlns="" id="{679433B0-5AB4-4624-972E-78120BFB241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43644132"/>
                </p:ext>
              </p:extLst>
            </p:nvPr>
          </p:nvGraphicFramePr>
          <p:xfrm>
            <a:off x="3713207" y="4277150"/>
            <a:ext cx="1085199" cy="10718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xmlns="" id="{5B2CA661-32D0-4639-8B82-4443571B6AC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00616966"/>
                </p:ext>
              </p:extLst>
            </p:nvPr>
          </p:nvGraphicFramePr>
          <p:xfrm>
            <a:off x="7368956" y="2978796"/>
            <a:ext cx="1091074" cy="10776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xmlns="" id="{622E46F0-4ADF-43CE-9286-2549F7C5C16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12663114"/>
                </p:ext>
              </p:extLst>
            </p:nvPr>
          </p:nvGraphicFramePr>
          <p:xfrm>
            <a:off x="5164876" y="3170176"/>
            <a:ext cx="1695287" cy="16744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0D73EBC-FF29-4AED-B3E8-06B97A96371F}"/>
                </a:ext>
              </a:extLst>
            </p:cNvPr>
            <p:cNvCxnSpPr/>
            <p:nvPr/>
          </p:nvCxnSpPr>
          <p:spPr>
            <a:xfrm flipV="1">
              <a:off x="7906143" y="2090229"/>
              <a:ext cx="247650" cy="8572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3">
              <a:extLst>
                <a:ext uri="{FF2B5EF4-FFF2-40B4-BE49-F238E27FC236}">
                  <a16:creationId xmlns:a16="http://schemas.microsoft.com/office/drawing/2014/main" xmlns="" id="{93241A03-F8DF-4CCF-B07E-CFD07C249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1873" y="4668016"/>
              <a:ext cx="959617" cy="956681"/>
            </a:xfrm>
            <a:custGeom>
              <a:avLst/>
              <a:gdLst>
                <a:gd name="T0" fmla="*/ 137 w 636"/>
                <a:gd name="T1" fmla="*/ 344 h 633"/>
                <a:gd name="T2" fmla="*/ 146 w 636"/>
                <a:gd name="T3" fmla="*/ 379 h 633"/>
                <a:gd name="T4" fmla="*/ 157 w 636"/>
                <a:gd name="T5" fmla="*/ 404 h 633"/>
                <a:gd name="T6" fmla="*/ 177 w 636"/>
                <a:gd name="T7" fmla="*/ 432 h 633"/>
                <a:gd name="T8" fmla="*/ 202 w 636"/>
                <a:gd name="T9" fmla="*/ 457 h 633"/>
                <a:gd name="T10" fmla="*/ 231 w 636"/>
                <a:gd name="T11" fmla="*/ 477 h 633"/>
                <a:gd name="T12" fmla="*/ 272 w 636"/>
                <a:gd name="T13" fmla="*/ 493 h 633"/>
                <a:gd name="T14" fmla="*/ 308 w 636"/>
                <a:gd name="T15" fmla="*/ 498 h 633"/>
                <a:gd name="T16" fmla="*/ 346 w 636"/>
                <a:gd name="T17" fmla="*/ 496 h 633"/>
                <a:gd name="T18" fmla="*/ 381 w 636"/>
                <a:gd name="T19" fmla="*/ 487 h 633"/>
                <a:gd name="T20" fmla="*/ 405 w 636"/>
                <a:gd name="T21" fmla="*/ 477 h 633"/>
                <a:gd name="T22" fmla="*/ 434 w 636"/>
                <a:gd name="T23" fmla="*/ 457 h 633"/>
                <a:gd name="T24" fmla="*/ 460 w 636"/>
                <a:gd name="T25" fmla="*/ 432 h 633"/>
                <a:gd name="T26" fmla="*/ 479 w 636"/>
                <a:gd name="T27" fmla="*/ 404 h 633"/>
                <a:gd name="T28" fmla="*/ 495 w 636"/>
                <a:gd name="T29" fmla="*/ 362 h 633"/>
                <a:gd name="T30" fmla="*/ 501 w 636"/>
                <a:gd name="T31" fmla="*/ 325 h 633"/>
                <a:gd name="T32" fmla="*/ 499 w 636"/>
                <a:gd name="T33" fmla="*/ 288 h 633"/>
                <a:gd name="T34" fmla="*/ 490 w 636"/>
                <a:gd name="T35" fmla="*/ 254 h 633"/>
                <a:gd name="T36" fmla="*/ 479 w 636"/>
                <a:gd name="T37" fmla="*/ 230 h 633"/>
                <a:gd name="T38" fmla="*/ 460 w 636"/>
                <a:gd name="T39" fmla="*/ 201 h 633"/>
                <a:gd name="T40" fmla="*/ 434 w 636"/>
                <a:gd name="T41" fmla="*/ 176 h 633"/>
                <a:gd name="T42" fmla="*/ 405 w 636"/>
                <a:gd name="T43" fmla="*/ 157 h 633"/>
                <a:gd name="T44" fmla="*/ 364 w 636"/>
                <a:gd name="T45" fmla="*/ 139 h 633"/>
                <a:gd name="T46" fmla="*/ 328 w 636"/>
                <a:gd name="T47" fmla="*/ 134 h 633"/>
                <a:gd name="T48" fmla="*/ 290 w 636"/>
                <a:gd name="T49" fmla="*/ 136 h 633"/>
                <a:gd name="T50" fmla="*/ 255 w 636"/>
                <a:gd name="T51" fmla="*/ 145 h 633"/>
                <a:gd name="T52" fmla="*/ 231 w 636"/>
                <a:gd name="T53" fmla="*/ 157 h 633"/>
                <a:gd name="T54" fmla="*/ 202 w 636"/>
                <a:gd name="T55" fmla="*/ 176 h 633"/>
                <a:gd name="T56" fmla="*/ 177 w 636"/>
                <a:gd name="T57" fmla="*/ 201 h 633"/>
                <a:gd name="T58" fmla="*/ 157 w 636"/>
                <a:gd name="T59" fmla="*/ 230 h 633"/>
                <a:gd name="T60" fmla="*/ 141 w 636"/>
                <a:gd name="T61" fmla="*/ 271 h 633"/>
                <a:gd name="T62" fmla="*/ 135 w 636"/>
                <a:gd name="T63" fmla="*/ 307 h 633"/>
                <a:gd name="T64" fmla="*/ 429 w 636"/>
                <a:gd name="T65" fmla="*/ 551 h 633"/>
                <a:gd name="T66" fmla="*/ 382 w 636"/>
                <a:gd name="T67" fmla="*/ 628 h 633"/>
                <a:gd name="T68" fmla="*/ 299 w 636"/>
                <a:gd name="T69" fmla="*/ 575 h 633"/>
                <a:gd name="T70" fmla="*/ 219 w 636"/>
                <a:gd name="T71" fmla="*/ 618 h 633"/>
                <a:gd name="T72" fmla="*/ 184 w 636"/>
                <a:gd name="T73" fmla="*/ 536 h 633"/>
                <a:gd name="T74" fmla="*/ 146 w 636"/>
                <a:gd name="T75" fmla="*/ 507 h 633"/>
                <a:gd name="T76" fmla="*/ 94 w 636"/>
                <a:gd name="T77" fmla="*/ 440 h 633"/>
                <a:gd name="T78" fmla="*/ 75 w 636"/>
                <a:gd name="T79" fmla="*/ 395 h 633"/>
                <a:gd name="T80" fmla="*/ 64 w 636"/>
                <a:gd name="T81" fmla="*/ 311 h 633"/>
                <a:gd name="T82" fmla="*/ 70 w 636"/>
                <a:gd name="T83" fmla="*/ 262 h 633"/>
                <a:gd name="T84" fmla="*/ 102 w 636"/>
                <a:gd name="T85" fmla="*/ 184 h 633"/>
                <a:gd name="T86" fmla="*/ 132 w 636"/>
                <a:gd name="T87" fmla="*/ 144 h 633"/>
                <a:gd name="T88" fmla="*/ 200 w 636"/>
                <a:gd name="T89" fmla="*/ 93 h 633"/>
                <a:gd name="T90" fmla="*/ 246 w 636"/>
                <a:gd name="T91" fmla="*/ 74 h 633"/>
                <a:gd name="T92" fmla="*/ 296 w 636"/>
                <a:gd name="T93" fmla="*/ 0 h 633"/>
                <a:gd name="T94" fmla="*/ 367 w 636"/>
                <a:gd name="T95" fmla="*/ 67 h 633"/>
                <a:gd name="T96" fmla="*/ 444 w 636"/>
                <a:gd name="T97" fmla="*/ 25 h 633"/>
                <a:gd name="T98" fmla="*/ 478 w 636"/>
                <a:gd name="T99" fmla="*/ 116 h 633"/>
                <a:gd name="T100" fmla="*/ 574 w 636"/>
                <a:gd name="T101" fmla="*/ 126 h 633"/>
                <a:gd name="T102" fmla="*/ 550 w 636"/>
                <a:gd name="T103" fmla="*/ 205 h 633"/>
                <a:gd name="T104" fmla="*/ 567 w 636"/>
                <a:gd name="T105" fmla="*/ 245 h 633"/>
                <a:gd name="T106" fmla="*/ 577 w 636"/>
                <a:gd name="T107" fmla="*/ 329 h 633"/>
                <a:gd name="T108" fmla="*/ 571 w 636"/>
                <a:gd name="T109" fmla="*/ 377 h 633"/>
                <a:gd name="T110" fmla="*/ 537 w 636"/>
                <a:gd name="T111" fmla="*/ 456 h 633"/>
                <a:gd name="T112" fmla="*/ 509 w 636"/>
                <a:gd name="T113" fmla="*/ 493 h 633"/>
                <a:gd name="T114" fmla="*/ 495 w 636"/>
                <a:gd name="T115" fmla="*/ 58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6" h="633">
                  <a:moveTo>
                    <a:pt x="135" y="316"/>
                  </a:moveTo>
                  <a:lnTo>
                    <a:pt x="135" y="325"/>
                  </a:lnTo>
                  <a:lnTo>
                    <a:pt x="136" y="335"/>
                  </a:lnTo>
                  <a:lnTo>
                    <a:pt x="137" y="344"/>
                  </a:lnTo>
                  <a:lnTo>
                    <a:pt x="139" y="354"/>
                  </a:lnTo>
                  <a:lnTo>
                    <a:pt x="141" y="362"/>
                  </a:lnTo>
                  <a:lnTo>
                    <a:pt x="143" y="371"/>
                  </a:lnTo>
                  <a:lnTo>
                    <a:pt x="146" y="379"/>
                  </a:lnTo>
                  <a:lnTo>
                    <a:pt x="149" y="388"/>
                  </a:lnTo>
                  <a:lnTo>
                    <a:pt x="151" y="392"/>
                  </a:lnTo>
                  <a:lnTo>
                    <a:pt x="153" y="396"/>
                  </a:lnTo>
                  <a:lnTo>
                    <a:pt x="157" y="404"/>
                  </a:lnTo>
                  <a:lnTo>
                    <a:pt x="161" y="411"/>
                  </a:lnTo>
                  <a:lnTo>
                    <a:pt x="166" y="419"/>
                  </a:lnTo>
                  <a:lnTo>
                    <a:pt x="171" y="426"/>
                  </a:lnTo>
                  <a:lnTo>
                    <a:pt x="177" y="432"/>
                  </a:lnTo>
                  <a:lnTo>
                    <a:pt x="182" y="439"/>
                  </a:lnTo>
                  <a:lnTo>
                    <a:pt x="189" y="445"/>
                  </a:lnTo>
                  <a:lnTo>
                    <a:pt x="196" y="451"/>
                  </a:lnTo>
                  <a:lnTo>
                    <a:pt x="202" y="457"/>
                  </a:lnTo>
                  <a:lnTo>
                    <a:pt x="209" y="462"/>
                  </a:lnTo>
                  <a:lnTo>
                    <a:pt x="216" y="468"/>
                  </a:lnTo>
                  <a:lnTo>
                    <a:pt x="223" y="472"/>
                  </a:lnTo>
                  <a:lnTo>
                    <a:pt x="231" y="477"/>
                  </a:lnTo>
                  <a:lnTo>
                    <a:pt x="247" y="484"/>
                  </a:lnTo>
                  <a:lnTo>
                    <a:pt x="255" y="487"/>
                  </a:lnTo>
                  <a:lnTo>
                    <a:pt x="264" y="490"/>
                  </a:lnTo>
                  <a:lnTo>
                    <a:pt x="272" y="493"/>
                  </a:lnTo>
                  <a:lnTo>
                    <a:pt x="281" y="495"/>
                  </a:lnTo>
                  <a:lnTo>
                    <a:pt x="290" y="496"/>
                  </a:lnTo>
                  <a:lnTo>
                    <a:pt x="299" y="498"/>
                  </a:lnTo>
                  <a:lnTo>
                    <a:pt x="308" y="498"/>
                  </a:lnTo>
                  <a:lnTo>
                    <a:pt x="319" y="499"/>
                  </a:lnTo>
                  <a:lnTo>
                    <a:pt x="328" y="498"/>
                  </a:lnTo>
                  <a:lnTo>
                    <a:pt x="337" y="498"/>
                  </a:lnTo>
                  <a:lnTo>
                    <a:pt x="346" y="496"/>
                  </a:lnTo>
                  <a:lnTo>
                    <a:pt x="355" y="495"/>
                  </a:lnTo>
                  <a:lnTo>
                    <a:pt x="364" y="493"/>
                  </a:lnTo>
                  <a:lnTo>
                    <a:pt x="372" y="490"/>
                  </a:lnTo>
                  <a:lnTo>
                    <a:pt x="381" y="487"/>
                  </a:lnTo>
                  <a:lnTo>
                    <a:pt x="389" y="484"/>
                  </a:lnTo>
                  <a:lnTo>
                    <a:pt x="393" y="482"/>
                  </a:lnTo>
                  <a:lnTo>
                    <a:pt x="397" y="481"/>
                  </a:lnTo>
                  <a:lnTo>
                    <a:pt x="405" y="477"/>
                  </a:lnTo>
                  <a:lnTo>
                    <a:pt x="413" y="472"/>
                  </a:lnTo>
                  <a:lnTo>
                    <a:pt x="420" y="468"/>
                  </a:lnTo>
                  <a:lnTo>
                    <a:pt x="427" y="462"/>
                  </a:lnTo>
                  <a:lnTo>
                    <a:pt x="434" y="457"/>
                  </a:lnTo>
                  <a:lnTo>
                    <a:pt x="442" y="451"/>
                  </a:lnTo>
                  <a:lnTo>
                    <a:pt x="448" y="445"/>
                  </a:lnTo>
                  <a:lnTo>
                    <a:pt x="454" y="439"/>
                  </a:lnTo>
                  <a:lnTo>
                    <a:pt x="460" y="432"/>
                  </a:lnTo>
                  <a:lnTo>
                    <a:pt x="465" y="426"/>
                  </a:lnTo>
                  <a:lnTo>
                    <a:pt x="470" y="419"/>
                  </a:lnTo>
                  <a:lnTo>
                    <a:pt x="475" y="411"/>
                  </a:lnTo>
                  <a:lnTo>
                    <a:pt x="479" y="404"/>
                  </a:lnTo>
                  <a:lnTo>
                    <a:pt x="487" y="388"/>
                  </a:lnTo>
                  <a:lnTo>
                    <a:pt x="490" y="379"/>
                  </a:lnTo>
                  <a:lnTo>
                    <a:pt x="493" y="371"/>
                  </a:lnTo>
                  <a:lnTo>
                    <a:pt x="495" y="362"/>
                  </a:lnTo>
                  <a:lnTo>
                    <a:pt x="497" y="354"/>
                  </a:lnTo>
                  <a:lnTo>
                    <a:pt x="499" y="344"/>
                  </a:lnTo>
                  <a:lnTo>
                    <a:pt x="500" y="335"/>
                  </a:lnTo>
                  <a:lnTo>
                    <a:pt x="501" y="325"/>
                  </a:lnTo>
                  <a:lnTo>
                    <a:pt x="501" y="316"/>
                  </a:lnTo>
                  <a:lnTo>
                    <a:pt x="501" y="307"/>
                  </a:lnTo>
                  <a:lnTo>
                    <a:pt x="500" y="298"/>
                  </a:lnTo>
                  <a:lnTo>
                    <a:pt x="499" y="288"/>
                  </a:lnTo>
                  <a:lnTo>
                    <a:pt x="497" y="279"/>
                  </a:lnTo>
                  <a:lnTo>
                    <a:pt x="495" y="271"/>
                  </a:lnTo>
                  <a:lnTo>
                    <a:pt x="493" y="262"/>
                  </a:lnTo>
                  <a:lnTo>
                    <a:pt x="490" y="254"/>
                  </a:lnTo>
                  <a:lnTo>
                    <a:pt x="487" y="245"/>
                  </a:lnTo>
                  <a:lnTo>
                    <a:pt x="485" y="241"/>
                  </a:lnTo>
                  <a:lnTo>
                    <a:pt x="483" y="237"/>
                  </a:lnTo>
                  <a:lnTo>
                    <a:pt x="479" y="230"/>
                  </a:lnTo>
                  <a:lnTo>
                    <a:pt x="475" y="222"/>
                  </a:lnTo>
                  <a:lnTo>
                    <a:pt x="470" y="215"/>
                  </a:lnTo>
                  <a:lnTo>
                    <a:pt x="465" y="207"/>
                  </a:lnTo>
                  <a:lnTo>
                    <a:pt x="460" y="201"/>
                  </a:lnTo>
                  <a:lnTo>
                    <a:pt x="454" y="194"/>
                  </a:lnTo>
                  <a:lnTo>
                    <a:pt x="448" y="188"/>
                  </a:lnTo>
                  <a:lnTo>
                    <a:pt x="442" y="182"/>
                  </a:lnTo>
                  <a:lnTo>
                    <a:pt x="434" y="176"/>
                  </a:lnTo>
                  <a:lnTo>
                    <a:pt x="427" y="171"/>
                  </a:lnTo>
                  <a:lnTo>
                    <a:pt x="420" y="166"/>
                  </a:lnTo>
                  <a:lnTo>
                    <a:pt x="413" y="161"/>
                  </a:lnTo>
                  <a:lnTo>
                    <a:pt x="405" y="157"/>
                  </a:lnTo>
                  <a:lnTo>
                    <a:pt x="389" y="148"/>
                  </a:lnTo>
                  <a:lnTo>
                    <a:pt x="381" y="145"/>
                  </a:lnTo>
                  <a:lnTo>
                    <a:pt x="372" y="142"/>
                  </a:lnTo>
                  <a:lnTo>
                    <a:pt x="364" y="139"/>
                  </a:lnTo>
                  <a:lnTo>
                    <a:pt x="355" y="137"/>
                  </a:lnTo>
                  <a:lnTo>
                    <a:pt x="346" y="136"/>
                  </a:lnTo>
                  <a:lnTo>
                    <a:pt x="337" y="135"/>
                  </a:lnTo>
                  <a:lnTo>
                    <a:pt x="328" y="134"/>
                  </a:lnTo>
                  <a:lnTo>
                    <a:pt x="319" y="134"/>
                  </a:lnTo>
                  <a:lnTo>
                    <a:pt x="308" y="134"/>
                  </a:lnTo>
                  <a:lnTo>
                    <a:pt x="299" y="135"/>
                  </a:lnTo>
                  <a:lnTo>
                    <a:pt x="290" y="136"/>
                  </a:lnTo>
                  <a:lnTo>
                    <a:pt x="281" y="137"/>
                  </a:lnTo>
                  <a:lnTo>
                    <a:pt x="272" y="139"/>
                  </a:lnTo>
                  <a:lnTo>
                    <a:pt x="264" y="142"/>
                  </a:lnTo>
                  <a:lnTo>
                    <a:pt x="255" y="145"/>
                  </a:lnTo>
                  <a:lnTo>
                    <a:pt x="247" y="148"/>
                  </a:lnTo>
                  <a:lnTo>
                    <a:pt x="243" y="150"/>
                  </a:lnTo>
                  <a:lnTo>
                    <a:pt x="239" y="153"/>
                  </a:lnTo>
                  <a:lnTo>
                    <a:pt x="231" y="157"/>
                  </a:lnTo>
                  <a:lnTo>
                    <a:pt x="223" y="161"/>
                  </a:lnTo>
                  <a:lnTo>
                    <a:pt x="216" y="166"/>
                  </a:lnTo>
                  <a:lnTo>
                    <a:pt x="209" y="171"/>
                  </a:lnTo>
                  <a:lnTo>
                    <a:pt x="202" y="176"/>
                  </a:lnTo>
                  <a:lnTo>
                    <a:pt x="196" y="182"/>
                  </a:lnTo>
                  <a:lnTo>
                    <a:pt x="189" y="188"/>
                  </a:lnTo>
                  <a:lnTo>
                    <a:pt x="182" y="194"/>
                  </a:lnTo>
                  <a:lnTo>
                    <a:pt x="177" y="201"/>
                  </a:lnTo>
                  <a:lnTo>
                    <a:pt x="171" y="207"/>
                  </a:lnTo>
                  <a:lnTo>
                    <a:pt x="166" y="215"/>
                  </a:lnTo>
                  <a:lnTo>
                    <a:pt x="161" y="222"/>
                  </a:lnTo>
                  <a:lnTo>
                    <a:pt x="157" y="230"/>
                  </a:lnTo>
                  <a:lnTo>
                    <a:pt x="149" y="245"/>
                  </a:lnTo>
                  <a:lnTo>
                    <a:pt x="146" y="254"/>
                  </a:lnTo>
                  <a:lnTo>
                    <a:pt x="143" y="262"/>
                  </a:lnTo>
                  <a:lnTo>
                    <a:pt x="141" y="271"/>
                  </a:lnTo>
                  <a:lnTo>
                    <a:pt x="139" y="279"/>
                  </a:lnTo>
                  <a:lnTo>
                    <a:pt x="137" y="288"/>
                  </a:lnTo>
                  <a:lnTo>
                    <a:pt x="136" y="298"/>
                  </a:lnTo>
                  <a:lnTo>
                    <a:pt x="135" y="307"/>
                  </a:lnTo>
                  <a:lnTo>
                    <a:pt x="135" y="316"/>
                  </a:lnTo>
                  <a:close/>
                  <a:moveTo>
                    <a:pt x="495" y="581"/>
                  </a:moveTo>
                  <a:lnTo>
                    <a:pt x="441" y="545"/>
                  </a:lnTo>
                  <a:lnTo>
                    <a:pt x="429" y="551"/>
                  </a:lnTo>
                  <a:lnTo>
                    <a:pt x="419" y="556"/>
                  </a:lnTo>
                  <a:lnTo>
                    <a:pt x="408" y="560"/>
                  </a:lnTo>
                  <a:lnTo>
                    <a:pt x="396" y="564"/>
                  </a:lnTo>
                  <a:lnTo>
                    <a:pt x="382" y="628"/>
                  </a:lnTo>
                  <a:lnTo>
                    <a:pt x="362" y="631"/>
                  </a:lnTo>
                  <a:lnTo>
                    <a:pt x="342" y="633"/>
                  </a:lnTo>
                  <a:lnTo>
                    <a:pt x="311" y="575"/>
                  </a:lnTo>
                  <a:lnTo>
                    <a:pt x="299" y="575"/>
                  </a:lnTo>
                  <a:lnTo>
                    <a:pt x="287" y="573"/>
                  </a:lnTo>
                  <a:lnTo>
                    <a:pt x="275" y="572"/>
                  </a:lnTo>
                  <a:lnTo>
                    <a:pt x="263" y="569"/>
                  </a:lnTo>
                  <a:lnTo>
                    <a:pt x="219" y="618"/>
                  </a:lnTo>
                  <a:lnTo>
                    <a:pt x="209" y="615"/>
                  </a:lnTo>
                  <a:lnTo>
                    <a:pt x="200" y="612"/>
                  </a:lnTo>
                  <a:lnTo>
                    <a:pt x="181" y="604"/>
                  </a:lnTo>
                  <a:lnTo>
                    <a:pt x="184" y="536"/>
                  </a:lnTo>
                  <a:lnTo>
                    <a:pt x="174" y="530"/>
                  </a:lnTo>
                  <a:lnTo>
                    <a:pt x="164" y="522"/>
                  </a:lnTo>
                  <a:lnTo>
                    <a:pt x="155" y="515"/>
                  </a:lnTo>
                  <a:lnTo>
                    <a:pt x="146" y="507"/>
                  </a:lnTo>
                  <a:lnTo>
                    <a:pt x="80" y="527"/>
                  </a:lnTo>
                  <a:lnTo>
                    <a:pt x="68" y="513"/>
                  </a:lnTo>
                  <a:lnTo>
                    <a:pt x="56" y="498"/>
                  </a:lnTo>
                  <a:lnTo>
                    <a:pt x="94" y="440"/>
                  </a:lnTo>
                  <a:lnTo>
                    <a:pt x="89" y="429"/>
                  </a:lnTo>
                  <a:lnTo>
                    <a:pt x="84" y="418"/>
                  </a:lnTo>
                  <a:lnTo>
                    <a:pt x="79" y="407"/>
                  </a:lnTo>
                  <a:lnTo>
                    <a:pt x="75" y="395"/>
                  </a:lnTo>
                  <a:lnTo>
                    <a:pt x="5" y="380"/>
                  </a:lnTo>
                  <a:lnTo>
                    <a:pt x="2" y="362"/>
                  </a:lnTo>
                  <a:lnTo>
                    <a:pt x="0" y="343"/>
                  </a:lnTo>
                  <a:lnTo>
                    <a:pt x="64" y="311"/>
                  </a:lnTo>
                  <a:lnTo>
                    <a:pt x="65" y="298"/>
                  </a:lnTo>
                  <a:lnTo>
                    <a:pt x="66" y="286"/>
                  </a:lnTo>
                  <a:lnTo>
                    <a:pt x="68" y="274"/>
                  </a:lnTo>
                  <a:lnTo>
                    <a:pt x="70" y="262"/>
                  </a:lnTo>
                  <a:lnTo>
                    <a:pt x="16" y="213"/>
                  </a:lnTo>
                  <a:lnTo>
                    <a:pt x="23" y="197"/>
                  </a:lnTo>
                  <a:lnTo>
                    <a:pt x="30" y="181"/>
                  </a:lnTo>
                  <a:lnTo>
                    <a:pt x="102" y="184"/>
                  </a:lnTo>
                  <a:lnTo>
                    <a:pt x="109" y="174"/>
                  </a:lnTo>
                  <a:lnTo>
                    <a:pt x="116" y="164"/>
                  </a:lnTo>
                  <a:lnTo>
                    <a:pt x="124" y="154"/>
                  </a:lnTo>
                  <a:lnTo>
                    <a:pt x="132" y="144"/>
                  </a:lnTo>
                  <a:lnTo>
                    <a:pt x="111" y="75"/>
                  </a:lnTo>
                  <a:lnTo>
                    <a:pt x="124" y="64"/>
                  </a:lnTo>
                  <a:lnTo>
                    <a:pt x="138" y="54"/>
                  </a:lnTo>
                  <a:lnTo>
                    <a:pt x="200" y="93"/>
                  </a:lnTo>
                  <a:lnTo>
                    <a:pt x="211" y="87"/>
                  </a:lnTo>
                  <a:lnTo>
                    <a:pt x="222" y="82"/>
                  </a:lnTo>
                  <a:lnTo>
                    <a:pt x="234" y="78"/>
                  </a:lnTo>
                  <a:lnTo>
                    <a:pt x="246" y="74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6" y="0"/>
                  </a:lnTo>
                  <a:lnTo>
                    <a:pt x="330" y="63"/>
                  </a:lnTo>
                  <a:lnTo>
                    <a:pt x="343" y="64"/>
                  </a:lnTo>
                  <a:lnTo>
                    <a:pt x="355" y="65"/>
                  </a:lnTo>
                  <a:lnTo>
                    <a:pt x="367" y="67"/>
                  </a:lnTo>
                  <a:lnTo>
                    <a:pt x="379" y="69"/>
                  </a:lnTo>
                  <a:lnTo>
                    <a:pt x="426" y="18"/>
                  </a:lnTo>
                  <a:lnTo>
                    <a:pt x="435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2"/>
                  </a:lnTo>
                  <a:lnTo>
                    <a:pt x="468" y="109"/>
                  </a:lnTo>
                  <a:lnTo>
                    <a:pt x="478" y="116"/>
                  </a:lnTo>
                  <a:lnTo>
                    <a:pt x="487" y="124"/>
                  </a:lnTo>
                  <a:lnTo>
                    <a:pt x="496" y="132"/>
                  </a:lnTo>
                  <a:lnTo>
                    <a:pt x="561" y="111"/>
                  </a:lnTo>
                  <a:lnTo>
                    <a:pt x="574" y="126"/>
                  </a:lnTo>
                  <a:lnTo>
                    <a:pt x="579" y="134"/>
                  </a:lnTo>
                  <a:lnTo>
                    <a:pt x="585" y="142"/>
                  </a:lnTo>
                  <a:lnTo>
                    <a:pt x="547" y="200"/>
                  </a:lnTo>
                  <a:lnTo>
                    <a:pt x="550" y="205"/>
                  </a:lnTo>
                  <a:lnTo>
                    <a:pt x="553" y="211"/>
                  </a:lnTo>
                  <a:lnTo>
                    <a:pt x="558" y="222"/>
                  </a:lnTo>
                  <a:lnTo>
                    <a:pt x="562" y="233"/>
                  </a:lnTo>
                  <a:lnTo>
                    <a:pt x="567" y="245"/>
                  </a:lnTo>
                  <a:lnTo>
                    <a:pt x="631" y="259"/>
                  </a:lnTo>
                  <a:lnTo>
                    <a:pt x="634" y="278"/>
                  </a:lnTo>
                  <a:lnTo>
                    <a:pt x="636" y="298"/>
                  </a:lnTo>
                  <a:lnTo>
                    <a:pt x="577" y="329"/>
                  </a:lnTo>
                  <a:lnTo>
                    <a:pt x="577" y="341"/>
                  </a:lnTo>
                  <a:lnTo>
                    <a:pt x="575" y="354"/>
                  </a:lnTo>
                  <a:lnTo>
                    <a:pt x="574" y="365"/>
                  </a:lnTo>
                  <a:lnTo>
                    <a:pt x="571" y="377"/>
                  </a:lnTo>
                  <a:lnTo>
                    <a:pt x="619" y="421"/>
                  </a:lnTo>
                  <a:lnTo>
                    <a:pt x="612" y="440"/>
                  </a:lnTo>
                  <a:lnTo>
                    <a:pt x="603" y="458"/>
                  </a:lnTo>
                  <a:lnTo>
                    <a:pt x="537" y="456"/>
                  </a:lnTo>
                  <a:lnTo>
                    <a:pt x="531" y="465"/>
                  </a:lnTo>
                  <a:lnTo>
                    <a:pt x="524" y="475"/>
                  </a:lnTo>
                  <a:lnTo>
                    <a:pt x="516" y="484"/>
                  </a:lnTo>
                  <a:lnTo>
                    <a:pt x="509" y="493"/>
                  </a:lnTo>
                  <a:lnTo>
                    <a:pt x="528" y="555"/>
                  </a:lnTo>
                  <a:lnTo>
                    <a:pt x="512" y="569"/>
                  </a:lnTo>
                  <a:lnTo>
                    <a:pt x="504" y="575"/>
                  </a:lnTo>
                  <a:lnTo>
                    <a:pt x="495" y="58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1424" tIns="45712" rIns="91424" bIns="4571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xmlns="" id="{D07A0298-0F9E-424B-A207-E989DD439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1873" y="1996860"/>
              <a:ext cx="959617" cy="956681"/>
            </a:xfrm>
            <a:custGeom>
              <a:avLst/>
              <a:gdLst>
                <a:gd name="T0" fmla="*/ 137 w 636"/>
                <a:gd name="T1" fmla="*/ 344 h 633"/>
                <a:gd name="T2" fmla="*/ 146 w 636"/>
                <a:gd name="T3" fmla="*/ 379 h 633"/>
                <a:gd name="T4" fmla="*/ 157 w 636"/>
                <a:gd name="T5" fmla="*/ 404 h 633"/>
                <a:gd name="T6" fmla="*/ 177 w 636"/>
                <a:gd name="T7" fmla="*/ 432 h 633"/>
                <a:gd name="T8" fmla="*/ 202 w 636"/>
                <a:gd name="T9" fmla="*/ 457 h 633"/>
                <a:gd name="T10" fmla="*/ 231 w 636"/>
                <a:gd name="T11" fmla="*/ 477 h 633"/>
                <a:gd name="T12" fmla="*/ 272 w 636"/>
                <a:gd name="T13" fmla="*/ 493 h 633"/>
                <a:gd name="T14" fmla="*/ 308 w 636"/>
                <a:gd name="T15" fmla="*/ 498 h 633"/>
                <a:gd name="T16" fmla="*/ 346 w 636"/>
                <a:gd name="T17" fmla="*/ 496 h 633"/>
                <a:gd name="T18" fmla="*/ 381 w 636"/>
                <a:gd name="T19" fmla="*/ 487 h 633"/>
                <a:gd name="T20" fmla="*/ 405 w 636"/>
                <a:gd name="T21" fmla="*/ 477 h 633"/>
                <a:gd name="T22" fmla="*/ 434 w 636"/>
                <a:gd name="T23" fmla="*/ 457 h 633"/>
                <a:gd name="T24" fmla="*/ 460 w 636"/>
                <a:gd name="T25" fmla="*/ 432 h 633"/>
                <a:gd name="T26" fmla="*/ 479 w 636"/>
                <a:gd name="T27" fmla="*/ 404 h 633"/>
                <a:gd name="T28" fmla="*/ 495 w 636"/>
                <a:gd name="T29" fmla="*/ 362 h 633"/>
                <a:gd name="T30" fmla="*/ 501 w 636"/>
                <a:gd name="T31" fmla="*/ 325 h 633"/>
                <a:gd name="T32" fmla="*/ 499 w 636"/>
                <a:gd name="T33" fmla="*/ 288 h 633"/>
                <a:gd name="T34" fmla="*/ 490 w 636"/>
                <a:gd name="T35" fmla="*/ 254 h 633"/>
                <a:gd name="T36" fmla="*/ 479 w 636"/>
                <a:gd name="T37" fmla="*/ 230 h 633"/>
                <a:gd name="T38" fmla="*/ 460 w 636"/>
                <a:gd name="T39" fmla="*/ 201 h 633"/>
                <a:gd name="T40" fmla="*/ 434 w 636"/>
                <a:gd name="T41" fmla="*/ 176 h 633"/>
                <a:gd name="T42" fmla="*/ 405 w 636"/>
                <a:gd name="T43" fmla="*/ 157 h 633"/>
                <a:gd name="T44" fmla="*/ 364 w 636"/>
                <a:gd name="T45" fmla="*/ 139 h 633"/>
                <a:gd name="T46" fmla="*/ 328 w 636"/>
                <a:gd name="T47" fmla="*/ 134 h 633"/>
                <a:gd name="T48" fmla="*/ 290 w 636"/>
                <a:gd name="T49" fmla="*/ 136 h 633"/>
                <a:gd name="T50" fmla="*/ 255 w 636"/>
                <a:gd name="T51" fmla="*/ 145 h 633"/>
                <a:gd name="T52" fmla="*/ 231 w 636"/>
                <a:gd name="T53" fmla="*/ 157 h 633"/>
                <a:gd name="T54" fmla="*/ 202 w 636"/>
                <a:gd name="T55" fmla="*/ 176 h 633"/>
                <a:gd name="T56" fmla="*/ 177 w 636"/>
                <a:gd name="T57" fmla="*/ 201 h 633"/>
                <a:gd name="T58" fmla="*/ 157 w 636"/>
                <a:gd name="T59" fmla="*/ 230 h 633"/>
                <a:gd name="T60" fmla="*/ 141 w 636"/>
                <a:gd name="T61" fmla="*/ 271 h 633"/>
                <a:gd name="T62" fmla="*/ 135 w 636"/>
                <a:gd name="T63" fmla="*/ 307 h 633"/>
                <a:gd name="T64" fmla="*/ 429 w 636"/>
                <a:gd name="T65" fmla="*/ 551 h 633"/>
                <a:gd name="T66" fmla="*/ 382 w 636"/>
                <a:gd name="T67" fmla="*/ 628 h 633"/>
                <a:gd name="T68" fmla="*/ 299 w 636"/>
                <a:gd name="T69" fmla="*/ 575 h 633"/>
                <a:gd name="T70" fmla="*/ 219 w 636"/>
                <a:gd name="T71" fmla="*/ 618 h 633"/>
                <a:gd name="T72" fmla="*/ 184 w 636"/>
                <a:gd name="T73" fmla="*/ 536 h 633"/>
                <a:gd name="T74" fmla="*/ 146 w 636"/>
                <a:gd name="T75" fmla="*/ 507 h 633"/>
                <a:gd name="T76" fmla="*/ 94 w 636"/>
                <a:gd name="T77" fmla="*/ 440 h 633"/>
                <a:gd name="T78" fmla="*/ 75 w 636"/>
                <a:gd name="T79" fmla="*/ 395 h 633"/>
                <a:gd name="T80" fmla="*/ 64 w 636"/>
                <a:gd name="T81" fmla="*/ 311 h 633"/>
                <a:gd name="T82" fmla="*/ 70 w 636"/>
                <a:gd name="T83" fmla="*/ 262 h 633"/>
                <a:gd name="T84" fmla="*/ 102 w 636"/>
                <a:gd name="T85" fmla="*/ 184 h 633"/>
                <a:gd name="T86" fmla="*/ 132 w 636"/>
                <a:gd name="T87" fmla="*/ 144 h 633"/>
                <a:gd name="T88" fmla="*/ 200 w 636"/>
                <a:gd name="T89" fmla="*/ 93 h 633"/>
                <a:gd name="T90" fmla="*/ 246 w 636"/>
                <a:gd name="T91" fmla="*/ 74 h 633"/>
                <a:gd name="T92" fmla="*/ 296 w 636"/>
                <a:gd name="T93" fmla="*/ 0 h 633"/>
                <a:gd name="T94" fmla="*/ 367 w 636"/>
                <a:gd name="T95" fmla="*/ 67 h 633"/>
                <a:gd name="T96" fmla="*/ 444 w 636"/>
                <a:gd name="T97" fmla="*/ 25 h 633"/>
                <a:gd name="T98" fmla="*/ 478 w 636"/>
                <a:gd name="T99" fmla="*/ 116 h 633"/>
                <a:gd name="T100" fmla="*/ 574 w 636"/>
                <a:gd name="T101" fmla="*/ 126 h 633"/>
                <a:gd name="T102" fmla="*/ 550 w 636"/>
                <a:gd name="T103" fmla="*/ 205 h 633"/>
                <a:gd name="T104" fmla="*/ 567 w 636"/>
                <a:gd name="T105" fmla="*/ 245 h 633"/>
                <a:gd name="T106" fmla="*/ 577 w 636"/>
                <a:gd name="T107" fmla="*/ 329 h 633"/>
                <a:gd name="T108" fmla="*/ 571 w 636"/>
                <a:gd name="T109" fmla="*/ 377 h 633"/>
                <a:gd name="T110" fmla="*/ 537 w 636"/>
                <a:gd name="T111" fmla="*/ 456 h 633"/>
                <a:gd name="T112" fmla="*/ 509 w 636"/>
                <a:gd name="T113" fmla="*/ 493 h 633"/>
                <a:gd name="T114" fmla="*/ 495 w 636"/>
                <a:gd name="T115" fmla="*/ 58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6" h="633">
                  <a:moveTo>
                    <a:pt x="135" y="316"/>
                  </a:moveTo>
                  <a:lnTo>
                    <a:pt x="135" y="325"/>
                  </a:lnTo>
                  <a:lnTo>
                    <a:pt x="136" y="335"/>
                  </a:lnTo>
                  <a:lnTo>
                    <a:pt x="137" y="344"/>
                  </a:lnTo>
                  <a:lnTo>
                    <a:pt x="139" y="354"/>
                  </a:lnTo>
                  <a:lnTo>
                    <a:pt x="141" y="362"/>
                  </a:lnTo>
                  <a:lnTo>
                    <a:pt x="143" y="371"/>
                  </a:lnTo>
                  <a:lnTo>
                    <a:pt x="146" y="379"/>
                  </a:lnTo>
                  <a:lnTo>
                    <a:pt x="149" y="388"/>
                  </a:lnTo>
                  <a:lnTo>
                    <a:pt x="151" y="392"/>
                  </a:lnTo>
                  <a:lnTo>
                    <a:pt x="153" y="396"/>
                  </a:lnTo>
                  <a:lnTo>
                    <a:pt x="157" y="404"/>
                  </a:lnTo>
                  <a:lnTo>
                    <a:pt x="161" y="411"/>
                  </a:lnTo>
                  <a:lnTo>
                    <a:pt x="166" y="419"/>
                  </a:lnTo>
                  <a:lnTo>
                    <a:pt x="171" y="426"/>
                  </a:lnTo>
                  <a:lnTo>
                    <a:pt x="177" y="432"/>
                  </a:lnTo>
                  <a:lnTo>
                    <a:pt x="182" y="439"/>
                  </a:lnTo>
                  <a:lnTo>
                    <a:pt x="189" y="445"/>
                  </a:lnTo>
                  <a:lnTo>
                    <a:pt x="196" y="451"/>
                  </a:lnTo>
                  <a:lnTo>
                    <a:pt x="202" y="457"/>
                  </a:lnTo>
                  <a:lnTo>
                    <a:pt x="209" y="462"/>
                  </a:lnTo>
                  <a:lnTo>
                    <a:pt x="216" y="468"/>
                  </a:lnTo>
                  <a:lnTo>
                    <a:pt x="223" y="472"/>
                  </a:lnTo>
                  <a:lnTo>
                    <a:pt x="231" y="477"/>
                  </a:lnTo>
                  <a:lnTo>
                    <a:pt x="247" y="484"/>
                  </a:lnTo>
                  <a:lnTo>
                    <a:pt x="255" y="487"/>
                  </a:lnTo>
                  <a:lnTo>
                    <a:pt x="264" y="490"/>
                  </a:lnTo>
                  <a:lnTo>
                    <a:pt x="272" y="493"/>
                  </a:lnTo>
                  <a:lnTo>
                    <a:pt x="281" y="495"/>
                  </a:lnTo>
                  <a:lnTo>
                    <a:pt x="290" y="496"/>
                  </a:lnTo>
                  <a:lnTo>
                    <a:pt x="299" y="498"/>
                  </a:lnTo>
                  <a:lnTo>
                    <a:pt x="308" y="498"/>
                  </a:lnTo>
                  <a:lnTo>
                    <a:pt x="319" y="499"/>
                  </a:lnTo>
                  <a:lnTo>
                    <a:pt x="328" y="498"/>
                  </a:lnTo>
                  <a:lnTo>
                    <a:pt x="337" y="498"/>
                  </a:lnTo>
                  <a:lnTo>
                    <a:pt x="346" y="496"/>
                  </a:lnTo>
                  <a:lnTo>
                    <a:pt x="355" y="495"/>
                  </a:lnTo>
                  <a:lnTo>
                    <a:pt x="364" y="493"/>
                  </a:lnTo>
                  <a:lnTo>
                    <a:pt x="372" y="490"/>
                  </a:lnTo>
                  <a:lnTo>
                    <a:pt x="381" y="487"/>
                  </a:lnTo>
                  <a:lnTo>
                    <a:pt x="389" y="484"/>
                  </a:lnTo>
                  <a:lnTo>
                    <a:pt x="393" y="482"/>
                  </a:lnTo>
                  <a:lnTo>
                    <a:pt x="397" y="481"/>
                  </a:lnTo>
                  <a:lnTo>
                    <a:pt x="405" y="477"/>
                  </a:lnTo>
                  <a:lnTo>
                    <a:pt x="413" y="472"/>
                  </a:lnTo>
                  <a:lnTo>
                    <a:pt x="420" y="468"/>
                  </a:lnTo>
                  <a:lnTo>
                    <a:pt x="427" y="462"/>
                  </a:lnTo>
                  <a:lnTo>
                    <a:pt x="434" y="457"/>
                  </a:lnTo>
                  <a:lnTo>
                    <a:pt x="442" y="451"/>
                  </a:lnTo>
                  <a:lnTo>
                    <a:pt x="448" y="445"/>
                  </a:lnTo>
                  <a:lnTo>
                    <a:pt x="454" y="439"/>
                  </a:lnTo>
                  <a:lnTo>
                    <a:pt x="460" y="432"/>
                  </a:lnTo>
                  <a:lnTo>
                    <a:pt x="465" y="426"/>
                  </a:lnTo>
                  <a:lnTo>
                    <a:pt x="470" y="419"/>
                  </a:lnTo>
                  <a:lnTo>
                    <a:pt x="475" y="411"/>
                  </a:lnTo>
                  <a:lnTo>
                    <a:pt x="479" y="404"/>
                  </a:lnTo>
                  <a:lnTo>
                    <a:pt x="487" y="388"/>
                  </a:lnTo>
                  <a:lnTo>
                    <a:pt x="490" y="379"/>
                  </a:lnTo>
                  <a:lnTo>
                    <a:pt x="493" y="371"/>
                  </a:lnTo>
                  <a:lnTo>
                    <a:pt x="495" y="362"/>
                  </a:lnTo>
                  <a:lnTo>
                    <a:pt x="497" y="354"/>
                  </a:lnTo>
                  <a:lnTo>
                    <a:pt x="499" y="344"/>
                  </a:lnTo>
                  <a:lnTo>
                    <a:pt x="500" y="335"/>
                  </a:lnTo>
                  <a:lnTo>
                    <a:pt x="501" y="325"/>
                  </a:lnTo>
                  <a:lnTo>
                    <a:pt x="501" y="316"/>
                  </a:lnTo>
                  <a:lnTo>
                    <a:pt x="501" y="307"/>
                  </a:lnTo>
                  <a:lnTo>
                    <a:pt x="500" y="298"/>
                  </a:lnTo>
                  <a:lnTo>
                    <a:pt x="499" y="288"/>
                  </a:lnTo>
                  <a:lnTo>
                    <a:pt x="497" y="279"/>
                  </a:lnTo>
                  <a:lnTo>
                    <a:pt x="495" y="271"/>
                  </a:lnTo>
                  <a:lnTo>
                    <a:pt x="493" y="262"/>
                  </a:lnTo>
                  <a:lnTo>
                    <a:pt x="490" y="254"/>
                  </a:lnTo>
                  <a:lnTo>
                    <a:pt x="487" y="245"/>
                  </a:lnTo>
                  <a:lnTo>
                    <a:pt x="485" y="241"/>
                  </a:lnTo>
                  <a:lnTo>
                    <a:pt x="483" y="237"/>
                  </a:lnTo>
                  <a:lnTo>
                    <a:pt x="479" y="230"/>
                  </a:lnTo>
                  <a:lnTo>
                    <a:pt x="475" y="222"/>
                  </a:lnTo>
                  <a:lnTo>
                    <a:pt x="470" y="215"/>
                  </a:lnTo>
                  <a:lnTo>
                    <a:pt x="465" y="207"/>
                  </a:lnTo>
                  <a:lnTo>
                    <a:pt x="460" y="201"/>
                  </a:lnTo>
                  <a:lnTo>
                    <a:pt x="454" y="194"/>
                  </a:lnTo>
                  <a:lnTo>
                    <a:pt x="448" y="188"/>
                  </a:lnTo>
                  <a:lnTo>
                    <a:pt x="442" y="182"/>
                  </a:lnTo>
                  <a:lnTo>
                    <a:pt x="434" y="176"/>
                  </a:lnTo>
                  <a:lnTo>
                    <a:pt x="427" y="171"/>
                  </a:lnTo>
                  <a:lnTo>
                    <a:pt x="420" y="166"/>
                  </a:lnTo>
                  <a:lnTo>
                    <a:pt x="413" y="161"/>
                  </a:lnTo>
                  <a:lnTo>
                    <a:pt x="405" y="157"/>
                  </a:lnTo>
                  <a:lnTo>
                    <a:pt x="389" y="148"/>
                  </a:lnTo>
                  <a:lnTo>
                    <a:pt x="381" y="145"/>
                  </a:lnTo>
                  <a:lnTo>
                    <a:pt x="372" y="142"/>
                  </a:lnTo>
                  <a:lnTo>
                    <a:pt x="364" y="139"/>
                  </a:lnTo>
                  <a:lnTo>
                    <a:pt x="355" y="137"/>
                  </a:lnTo>
                  <a:lnTo>
                    <a:pt x="346" y="136"/>
                  </a:lnTo>
                  <a:lnTo>
                    <a:pt x="337" y="135"/>
                  </a:lnTo>
                  <a:lnTo>
                    <a:pt x="328" y="134"/>
                  </a:lnTo>
                  <a:lnTo>
                    <a:pt x="319" y="134"/>
                  </a:lnTo>
                  <a:lnTo>
                    <a:pt x="308" y="134"/>
                  </a:lnTo>
                  <a:lnTo>
                    <a:pt x="299" y="135"/>
                  </a:lnTo>
                  <a:lnTo>
                    <a:pt x="290" y="136"/>
                  </a:lnTo>
                  <a:lnTo>
                    <a:pt x="281" y="137"/>
                  </a:lnTo>
                  <a:lnTo>
                    <a:pt x="272" y="139"/>
                  </a:lnTo>
                  <a:lnTo>
                    <a:pt x="264" y="142"/>
                  </a:lnTo>
                  <a:lnTo>
                    <a:pt x="255" y="145"/>
                  </a:lnTo>
                  <a:lnTo>
                    <a:pt x="247" y="148"/>
                  </a:lnTo>
                  <a:lnTo>
                    <a:pt x="243" y="150"/>
                  </a:lnTo>
                  <a:lnTo>
                    <a:pt x="239" y="153"/>
                  </a:lnTo>
                  <a:lnTo>
                    <a:pt x="231" y="157"/>
                  </a:lnTo>
                  <a:lnTo>
                    <a:pt x="223" y="161"/>
                  </a:lnTo>
                  <a:lnTo>
                    <a:pt x="216" y="166"/>
                  </a:lnTo>
                  <a:lnTo>
                    <a:pt x="209" y="171"/>
                  </a:lnTo>
                  <a:lnTo>
                    <a:pt x="202" y="176"/>
                  </a:lnTo>
                  <a:lnTo>
                    <a:pt x="196" y="182"/>
                  </a:lnTo>
                  <a:lnTo>
                    <a:pt x="189" y="188"/>
                  </a:lnTo>
                  <a:lnTo>
                    <a:pt x="182" y="194"/>
                  </a:lnTo>
                  <a:lnTo>
                    <a:pt x="177" y="201"/>
                  </a:lnTo>
                  <a:lnTo>
                    <a:pt x="171" y="207"/>
                  </a:lnTo>
                  <a:lnTo>
                    <a:pt x="166" y="215"/>
                  </a:lnTo>
                  <a:lnTo>
                    <a:pt x="161" y="222"/>
                  </a:lnTo>
                  <a:lnTo>
                    <a:pt x="157" y="230"/>
                  </a:lnTo>
                  <a:lnTo>
                    <a:pt x="149" y="245"/>
                  </a:lnTo>
                  <a:lnTo>
                    <a:pt x="146" y="254"/>
                  </a:lnTo>
                  <a:lnTo>
                    <a:pt x="143" y="262"/>
                  </a:lnTo>
                  <a:lnTo>
                    <a:pt x="141" y="271"/>
                  </a:lnTo>
                  <a:lnTo>
                    <a:pt x="139" y="279"/>
                  </a:lnTo>
                  <a:lnTo>
                    <a:pt x="137" y="288"/>
                  </a:lnTo>
                  <a:lnTo>
                    <a:pt x="136" y="298"/>
                  </a:lnTo>
                  <a:lnTo>
                    <a:pt x="135" y="307"/>
                  </a:lnTo>
                  <a:lnTo>
                    <a:pt x="135" y="316"/>
                  </a:lnTo>
                  <a:close/>
                  <a:moveTo>
                    <a:pt x="495" y="581"/>
                  </a:moveTo>
                  <a:lnTo>
                    <a:pt x="441" y="545"/>
                  </a:lnTo>
                  <a:lnTo>
                    <a:pt x="429" y="551"/>
                  </a:lnTo>
                  <a:lnTo>
                    <a:pt x="419" y="556"/>
                  </a:lnTo>
                  <a:lnTo>
                    <a:pt x="408" y="560"/>
                  </a:lnTo>
                  <a:lnTo>
                    <a:pt x="396" y="564"/>
                  </a:lnTo>
                  <a:lnTo>
                    <a:pt x="382" y="628"/>
                  </a:lnTo>
                  <a:lnTo>
                    <a:pt x="362" y="631"/>
                  </a:lnTo>
                  <a:lnTo>
                    <a:pt x="342" y="633"/>
                  </a:lnTo>
                  <a:lnTo>
                    <a:pt x="311" y="575"/>
                  </a:lnTo>
                  <a:lnTo>
                    <a:pt x="299" y="575"/>
                  </a:lnTo>
                  <a:lnTo>
                    <a:pt x="287" y="573"/>
                  </a:lnTo>
                  <a:lnTo>
                    <a:pt x="275" y="572"/>
                  </a:lnTo>
                  <a:lnTo>
                    <a:pt x="263" y="569"/>
                  </a:lnTo>
                  <a:lnTo>
                    <a:pt x="219" y="618"/>
                  </a:lnTo>
                  <a:lnTo>
                    <a:pt x="209" y="615"/>
                  </a:lnTo>
                  <a:lnTo>
                    <a:pt x="200" y="612"/>
                  </a:lnTo>
                  <a:lnTo>
                    <a:pt x="181" y="604"/>
                  </a:lnTo>
                  <a:lnTo>
                    <a:pt x="184" y="536"/>
                  </a:lnTo>
                  <a:lnTo>
                    <a:pt x="174" y="530"/>
                  </a:lnTo>
                  <a:lnTo>
                    <a:pt x="164" y="522"/>
                  </a:lnTo>
                  <a:lnTo>
                    <a:pt x="155" y="515"/>
                  </a:lnTo>
                  <a:lnTo>
                    <a:pt x="146" y="507"/>
                  </a:lnTo>
                  <a:lnTo>
                    <a:pt x="80" y="527"/>
                  </a:lnTo>
                  <a:lnTo>
                    <a:pt x="68" y="513"/>
                  </a:lnTo>
                  <a:lnTo>
                    <a:pt x="56" y="498"/>
                  </a:lnTo>
                  <a:lnTo>
                    <a:pt x="94" y="440"/>
                  </a:lnTo>
                  <a:lnTo>
                    <a:pt x="89" y="429"/>
                  </a:lnTo>
                  <a:lnTo>
                    <a:pt x="84" y="418"/>
                  </a:lnTo>
                  <a:lnTo>
                    <a:pt x="79" y="407"/>
                  </a:lnTo>
                  <a:lnTo>
                    <a:pt x="75" y="395"/>
                  </a:lnTo>
                  <a:lnTo>
                    <a:pt x="5" y="380"/>
                  </a:lnTo>
                  <a:lnTo>
                    <a:pt x="2" y="362"/>
                  </a:lnTo>
                  <a:lnTo>
                    <a:pt x="0" y="343"/>
                  </a:lnTo>
                  <a:lnTo>
                    <a:pt x="64" y="311"/>
                  </a:lnTo>
                  <a:lnTo>
                    <a:pt x="65" y="298"/>
                  </a:lnTo>
                  <a:lnTo>
                    <a:pt x="66" y="286"/>
                  </a:lnTo>
                  <a:lnTo>
                    <a:pt x="68" y="274"/>
                  </a:lnTo>
                  <a:lnTo>
                    <a:pt x="70" y="262"/>
                  </a:lnTo>
                  <a:lnTo>
                    <a:pt x="16" y="213"/>
                  </a:lnTo>
                  <a:lnTo>
                    <a:pt x="23" y="197"/>
                  </a:lnTo>
                  <a:lnTo>
                    <a:pt x="30" y="181"/>
                  </a:lnTo>
                  <a:lnTo>
                    <a:pt x="102" y="184"/>
                  </a:lnTo>
                  <a:lnTo>
                    <a:pt x="109" y="174"/>
                  </a:lnTo>
                  <a:lnTo>
                    <a:pt x="116" y="164"/>
                  </a:lnTo>
                  <a:lnTo>
                    <a:pt x="124" y="154"/>
                  </a:lnTo>
                  <a:lnTo>
                    <a:pt x="132" y="144"/>
                  </a:lnTo>
                  <a:lnTo>
                    <a:pt x="111" y="75"/>
                  </a:lnTo>
                  <a:lnTo>
                    <a:pt x="124" y="64"/>
                  </a:lnTo>
                  <a:lnTo>
                    <a:pt x="138" y="54"/>
                  </a:lnTo>
                  <a:lnTo>
                    <a:pt x="200" y="93"/>
                  </a:lnTo>
                  <a:lnTo>
                    <a:pt x="211" y="87"/>
                  </a:lnTo>
                  <a:lnTo>
                    <a:pt x="222" y="82"/>
                  </a:lnTo>
                  <a:lnTo>
                    <a:pt x="234" y="78"/>
                  </a:lnTo>
                  <a:lnTo>
                    <a:pt x="246" y="74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6" y="0"/>
                  </a:lnTo>
                  <a:lnTo>
                    <a:pt x="330" y="63"/>
                  </a:lnTo>
                  <a:lnTo>
                    <a:pt x="343" y="64"/>
                  </a:lnTo>
                  <a:lnTo>
                    <a:pt x="355" y="65"/>
                  </a:lnTo>
                  <a:lnTo>
                    <a:pt x="367" y="67"/>
                  </a:lnTo>
                  <a:lnTo>
                    <a:pt x="379" y="69"/>
                  </a:lnTo>
                  <a:lnTo>
                    <a:pt x="426" y="18"/>
                  </a:lnTo>
                  <a:lnTo>
                    <a:pt x="435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2"/>
                  </a:lnTo>
                  <a:lnTo>
                    <a:pt x="468" y="109"/>
                  </a:lnTo>
                  <a:lnTo>
                    <a:pt x="478" y="116"/>
                  </a:lnTo>
                  <a:lnTo>
                    <a:pt x="487" y="124"/>
                  </a:lnTo>
                  <a:lnTo>
                    <a:pt x="496" y="132"/>
                  </a:lnTo>
                  <a:lnTo>
                    <a:pt x="561" y="111"/>
                  </a:lnTo>
                  <a:lnTo>
                    <a:pt x="574" y="126"/>
                  </a:lnTo>
                  <a:lnTo>
                    <a:pt x="579" y="134"/>
                  </a:lnTo>
                  <a:lnTo>
                    <a:pt x="585" y="142"/>
                  </a:lnTo>
                  <a:lnTo>
                    <a:pt x="547" y="200"/>
                  </a:lnTo>
                  <a:lnTo>
                    <a:pt x="550" y="205"/>
                  </a:lnTo>
                  <a:lnTo>
                    <a:pt x="553" y="211"/>
                  </a:lnTo>
                  <a:lnTo>
                    <a:pt x="558" y="222"/>
                  </a:lnTo>
                  <a:lnTo>
                    <a:pt x="562" y="233"/>
                  </a:lnTo>
                  <a:lnTo>
                    <a:pt x="567" y="245"/>
                  </a:lnTo>
                  <a:lnTo>
                    <a:pt x="631" y="259"/>
                  </a:lnTo>
                  <a:lnTo>
                    <a:pt x="634" y="278"/>
                  </a:lnTo>
                  <a:lnTo>
                    <a:pt x="636" y="298"/>
                  </a:lnTo>
                  <a:lnTo>
                    <a:pt x="577" y="329"/>
                  </a:lnTo>
                  <a:lnTo>
                    <a:pt x="577" y="341"/>
                  </a:lnTo>
                  <a:lnTo>
                    <a:pt x="575" y="354"/>
                  </a:lnTo>
                  <a:lnTo>
                    <a:pt x="574" y="365"/>
                  </a:lnTo>
                  <a:lnTo>
                    <a:pt x="571" y="377"/>
                  </a:lnTo>
                  <a:lnTo>
                    <a:pt x="619" y="421"/>
                  </a:lnTo>
                  <a:lnTo>
                    <a:pt x="612" y="440"/>
                  </a:lnTo>
                  <a:lnTo>
                    <a:pt x="603" y="458"/>
                  </a:lnTo>
                  <a:lnTo>
                    <a:pt x="537" y="456"/>
                  </a:lnTo>
                  <a:lnTo>
                    <a:pt x="531" y="465"/>
                  </a:lnTo>
                  <a:lnTo>
                    <a:pt x="524" y="475"/>
                  </a:lnTo>
                  <a:lnTo>
                    <a:pt x="516" y="484"/>
                  </a:lnTo>
                  <a:lnTo>
                    <a:pt x="509" y="493"/>
                  </a:lnTo>
                  <a:lnTo>
                    <a:pt x="528" y="555"/>
                  </a:lnTo>
                  <a:lnTo>
                    <a:pt x="512" y="569"/>
                  </a:lnTo>
                  <a:lnTo>
                    <a:pt x="504" y="575"/>
                  </a:lnTo>
                  <a:lnTo>
                    <a:pt x="495" y="58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1424" tIns="45712" rIns="91424" bIns="4571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38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EE7A7BA-1764-483C-A4A3-1A333C3549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A3EC948-D855-4A8D-8B06-6EF4D290B8FC}"/>
              </a:ext>
            </a:extLst>
          </p:cNvPr>
          <p:cNvSpPr/>
          <p:nvPr/>
        </p:nvSpPr>
        <p:spPr>
          <a:xfrm>
            <a:off x="-1" y="1807199"/>
            <a:ext cx="12311743" cy="152230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BEBDE1-A603-4E4C-AF3E-F55A9476B7AA}"/>
              </a:ext>
            </a:extLst>
          </p:cNvPr>
          <p:cNvSpPr/>
          <p:nvPr/>
        </p:nvSpPr>
        <p:spPr>
          <a:xfrm>
            <a:off x="0" y="5209713"/>
            <a:ext cx="12177240" cy="149572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42DD27-D8E6-4FDF-AD82-2AEA7E9C9DB4}"/>
              </a:ext>
            </a:extLst>
          </p:cNvPr>
          <p:cNvSpPr/>
          <p:nvPr/>
        </p:nvSpPr>
        <p:spPr>
          <a:xfrm>
            <a:off x="7474328" y="2861583"/>
            <a:ext cx="391226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1AB563F-26AE-473E-978A-D49D81D78056}"/>
              </a:ext>
            </a:extLst>
          </p:cNvPr>
          <p:cNvSpPr/>
          <p:nvPr/>
        </p:nvSpPr>
        <p:spPr>
          <a:xfrm>
            <a:off x="7474327" y="2023981"/>
            <a:ext cx="2635658" cy="59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89" b="1" i="0" u="none" strike="noStrike" kern="0" cap="none" spc="0" normalizeH="0" baseline="0" noProof="0" dirty="0">
                <a:ln>
                  <a:noFill/>
                </a:ln>
                <a:solidFill>
                  <a:srgbClr val="01165B"/>
                </a:solidFill>
                <a:effectLst/>
                <a:uLnTx/>
                <a:uFillTx/>
                <a:cs typeface="+mn-ea"/>
                <a:sym typeface="+mn-lt"/>
              </a:rPr>
              <a:t>EXAMPLE TEXT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77288B1-4BA7-46F0-A358-97227170CBF9}"/>
              </a:ext>
            </a:extLst>
          </p:cNvPr>
          <p:cNvGrpSpPr/>
          <p:nvPr/>
        </p:nvGrpSpPr>
        <p:grpSpPr>
          <a:xfrm>
            <a:off x="2825260" y="1453023"/>
            <a:ext cx="1931798" cy="4322028"/>
            <a:chOff x="2825260" y="1453023"/>
            <a:chExt cx="1931798" cy="432202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8EB81E9-EE78-4447-B989-3F607391512D}"/>
                </a:ext>
              </a:extLst>
            </p:cNvPr>
            <p:cNvSpPr/>
            <p:nvPr/>
          </p:nvSpPr>
          <p:spPr>
            <a:xfrm>
              <a:off x="2865676" y="1700999"/>
              <a:ext cx="1850965" cy="39160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xmlns="" id="{F6FF1B9C-6EEB-42E0-A057-E43D416D8F23}"/>
                </a:ext>
              </a:extLst>
            </p:cNvPr>
            <p:cNvSpPr/>
            <p:nvPr/>
          </p:nvSpPr>
          <p:spPr>
            <a:xfrm>
              <a:off x="2865676" y="1453023"/>
              <a:ext cx="1850965" cy="258429"/>
            </a:xfrm>
            <a:prstGeom prst="trapezoid">
              <a:avLst>
                <a:gd name="adj" fmla="val 80604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xmlns="" id="{7E033E7F-1453-4D85-B1BE-2887F1E57F1A}"/>
                </a:ext>
              </a:extLst>
            </p:cNvPr>
            <p:cNvSpPr/>
            <p:nvPr/>
          </p:nvSpPr>
          <p:spPr>
            <a:xfrm>
              <a:off x="2825260" y="5620396"/>
              <a:ext cx="1931798" cy="154655"/>
            </a:xfrm>
            <a:prstGeom prst="trapezoid">
              <a:avLst>
                <a:gd name="adj" fmla="val 28951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8A2831D-F03D-46AF-B43B-ABDE16677995}"/>
              </a:ext>
            </a:extLst>
          </p:cNvPr>
          <p:cNvGrpSpPr/>
          <p:nvPr/>
        </p:nvGrpSpPr>
        <p:grpSpPr>
          <a:xfrm>
            <a:off x="4901305" y="1453023"/>
            <a:ext cx="1931798" cy="4322028"/>
            <a:chOff x="4901305" y="1453023"/>
            <a:chExt cx="1931798" cy="432202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F3CAB8B-E3AF-41D1-A3EF-137DDDF81C57}"/>
                </a:ext>
              </a:extLst>
            </p:cNvPr>
            <p:cNvSpPr/>
            <p:nvPr/>
          </p:nvSpPr>
          <p:spPr>
            <a:xfrm>
              <a:off x="4941722" y="1700999"/>
              <a:ext cx="1850965" cy="39160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梯形 18">
              <a:extLst>
                <a:ext uri="{FF2B5EF4-FFF2-40B4-BE49-F238E27FC236}">
                  <a16:creationId xmlns:a16="http://schemas.microsoft.com/office/drawing/2014/main" xmlns="" id="{061D06AD-D452-4E37-AEA3-5E9A705B2C8F}"/>
                </a:ext>
              </a:extLst>
            </p:cNvPr>
            <p:cNvSpPr/>
            <p:nvPr/>
          </p:nvSpPr>
          <p:spPr>
            <a:xfrm>
              <a:off x="4941722" y="1453023"/>
              <a:ext cx="1850965" cy="258429"/>
            </a:xfrm>
            <a:prstGeom prst="trapezoid">
              <a:avLst>
                <a:gd name="adj" fmla="val 80604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梯形 19">
              <a:extLst>
                <a:ext uri="{FF2B5EF4-FFF2-40B4-BE49-F238E27FC236}">
                  <a16:creationId xmlns:a16="http://schemas.microsoft.com/office/drawing/2014/main" xmlns="" id="{866EE28D-9A09-4C7A-9E1B-ACB231C793BD}"/>
                </a:ext>
              </a:extLst>
            </p:cNvPr>
            <p:cNvSpPr/>
            <p:nvPr/>
          </p:nvSpPr>
          <p:spPr>
            <a:xfrm>
              <a:off x="4901305" y="5620396"/>
              <a:ext cx="1931798" cy="154655"/>
            </a:xfrm>
            <a:prstGeom prst="trapezoid">
              <a:avLst>
                <a:gd name="adj" fmla="val 28951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B353833-D326-4F7B-816A-AC64B419994A}"/>
              </a:ext>
            </a:extLst>
          </p:cNvPr>
          <p:cNvGrpSpPr/>
          <p:nvPr/>
        </p:nvGrpSpPr>
        <p:grpSpPr>
          <a:xfrm>
            <a:off x="759486" y="1453023"/>
            <a:ext cx="1931798" cy="4320664"/>
            <a:chOff x="759486" y="1453023"/>
            <a:chExt cx="1931798" cy="432066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735489B-4C5D-49EA-913C-A730B7AA8351}"/>
                </a:ext>
              </a:extLst>
            </p:cNvPr>
            <p:cNvSpPr/>
            <p:nvPr/>
          </p:nvSpPr>
          <p:spPr>
            <a:xfrm>
              <a:off x="789631" y="1700999"/>
              <a:ext cx="1850965" cy="39160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梯形 23">
              <a:extLst>
                <a:ext uri="{FF2B5EF4-FFF2-40B4-BE49-F238E27FC236}">
                  <a16:creationId xmlns:a16="http://schemas.microsoft.com/office/drawing/2014/main" xmlns="" id="{11822740-C20A-46F6-81FF-19A2BAE88538}"/>
                </a:ext>
              </a:extLst>
            </p:cNvPr>
            <p:cNvSpPr/>
            <p:nvPr/>
          </p:nvSpPr>
          <p:spPr>
            <a:xfrm>
              <a:off x="789631" y="1453023"/>
              <a:ext cx="1850965" cy="258429"/>
            </a:xfrm>
            <a:prstGeom prst="trapezoid">
              <a:avLst>
                <a:gd name="adj" fmla="val 80604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梯形 24">
              <a:extLst>
                <a:ext uri="{FF2B5EF4-FFF2-40B4-BE49-F238E27FC236}">
                  <a16:creationId xmlns:a16="http://schemas.microsoft.com/office/drawing/2014/main" xmlns="" id="{0455D73B-58CD-47AC-A95E-A289A6FB3E20}"/>
                </a:ext>
              </a:extLst>
            </p:cNvPr>
            <p:cNvSpPr/>
            <p:nvPr/>
          </p:nvSpPr>
          <p:spPr>
            <a:xfrm>
              <a:off x="759486" y="5619032"/>
              <a:ext cx="1931798" cy="154655"/>
            </a:xfrm>
            <a:prstGeom prst="trapezoid">
              <a:avLst>
                <a:gd name="adj" fmla="val 28951"/>
              </a:avLst>
            </a:prstGeom>
            <a:solidFill>
              <a:srgbClr val="829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40829577-3F44-4A1E-9420-0F2BB8D4055B}"/>
              </a:ext>
            </a:extLst>
          </p:cNvPr>
          <p:cNvSpPr/>
          <p:nvPr/>
        </p:nvSpPr>
        <p:spPr>
          <a:xfrm>
            <a:off x="3197669" y="1959428"/>
            <a:ext cx="1186979" cy="11869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CFD7AC61-605C-4FC6-8B33-F13F82EF8024}"/>
              </a:ext>
            </a:extLst>
          </p:cNvPr>
          <p:cNvSpPr/>
          <p:nvPr/>
        </p:nvSpPr>
        <p:spPr>
          <a:xfrm>
            <a:off x="5273715" y="1959428"/>
            <a:ext cx="1186979" cy="11869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8">
            <a:extLst>
              <a:ext uri="{FF2B5EF4-FFF2-40B4-BE49-F238E27FC236}">
                <a16:creationId xmlns:a16="http://schemas.microsoft.com/office/drawing/2014/main" xmlns="" id="{5F085D19-FAC6-4A52-A55B-5EE90165100A}"/>
              </a:ext>
            </a:extLst>
          </p:cNvPr>
          <p:cNvSpPr txBox="1"/>
          <p:nvPr/>
        </p:nvSpPr>
        <p:spPr>
          <a:xfrm>
            <a:off x="936171" y="3727185"/>
            <a:ext cx="157842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AD6975B-90E9-4006-A51E-2D9DE83487E6}"/>
              </a:ext>
            </a:extLst>
          </p:cNvPr>
          <p:cNvSpPr/>
          <p:nvPr/>
        </p:nvSpPr>
        <p:spPr>
          <a:xfrm>
            <a:off x="903898" y="3303888"/>
            <a:ext cx="1620957" cy="34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8">
            <a:extLst>
              <a:ext uri="{FF2B5EF4-FFF2-40B4-BE49-F238E27FC236}">
                <a16:creationId xmlns:a16="http://schemas.microsoft.com/office/drawing/2014/main" xmlns="" id="{053D6D1B-5CE0-4398-B084-1B867435BAA5}"/>
              </a:ext>
            </a:extLst>
          </p:cNvPr>
          <p:cNvSpPr txBox="1"/>
          <p:nvPr/>
        </p:nvSpPr>
        <p:spPr>
          <a:xfrm>
            <a:off x="3012217" y="3742440"/>
            <a:ext cx="157842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3255CE5-5F36-4D82-B4E3-35B1970F0893}"/>
              </a:ext>
            </a:extLst>
          </p:cNvPr>
          <p:cNvSpPr/>
          <p:nvPr/>
        </p:nvSpPr>
        <p:spPr>
          <a:xfrm>
            <a:off x="2979944" y="3319143"/>
            <a:ext cx="1620957" cy="34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8">
            <a:extLst>
              <a:ext uri="{FF2B5EF4-FFF2-40B4-BE49-F238E27FC236}">
                <a16:creationId xmlns:a16="http://schemas.microsoft.com/office/drawing/2014/main" xmlns="" id="{D2FB6946-82E3-4D3D-AE3C-8CDC7299CB1B}"/>
              </a:ext>
            </a:extLst>
          </p:cNvPr>
          <p:cNvSpPr txBox="1"/>
          <p:nvPr/>
        </p:nvSpPr>
        <p:spPr>
          <a:xfrm>
            <a:off x="5088998" y="3738457"/>
            <a:ext cx="157842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279A0763-EEC0-489C-AECB-E06876E83856}"/>
              </a:ext>
            </a:extLst>
          </p:cNvPr>
          <p:cNvSpPr/>
          <p:nvPr/>
        </p:nvSpPr>
        <p:spPr>
          <a:xfrm>
            <a:off x="1121624" y="1962257"/>
            <a:ext cx="1186979" cy="11869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D1C158C-408E-45CB-B1E6-FDB236249306}"/>
              </a:ext>
            </a:extLst>
          </p:cNvPr>
          <p:cNvSpPr/>
          <p:nvPr/>
        </p:nvSpPr>
        <p:spPr>
          <a:xfrm>
            <a:off x="5056725" y="3315160"/>
            <a:ext cx="1620957" cy="34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6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884A9A-E23D-45C6-BE1A-324EF68A0B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cxnSp>
        <p:nvCxnSpPr>
          <p:cNvPr id="34" name="直线连接符 70">
            <a:extLst>
              <a:ext uri="{FF2B5EF4-FFF2-40B4-BE49-F238E27FC236}">
                <a16:creationId xmlns:a16="http://schemas.microsoft.com/office/drawing/2014/main" xmlns="" id="{9DC315AB-E878-438A-BD96-F94BD17AEBB6}"/>
              </a:ext>
            </a:extLst>
          </p:cNvPr>
          <p:cNvCxnSpPr>
            <a:cxnSpLocks/>
          </p:cNvCxnSpPr>
          <p:nvPr/>
        </p:nvCxnSpPr>
        <p:spPr>
          <a:xfrm>
            <a:off x="-381451" y="3760323"/>
            <a:ext cx="12688675" cy="1573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6A5900D-1422-4ABE-8018-7A1B57B8B550}"/>
              </a:ext>
            </a:extLst>
          </p:cNvPr>
          <p:cNvSpPr/>
          <p:nvPr/>
        </p:nvSpPr>
        <p:spPr>
          <a:xfrm>
            <a:off x="10281799" y="3621591"/>
            <a:ext cx="281083" cy="281080"/>
          </a:xfrm>
          <a:prstGeom prst="ellipse">
            <a:avLst/>
          </a:prstGeom>
          <a:solidFill>
            <a:srgbClr val="01165B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95F59F7-EA18-4177-8919-BEAC9EF6A7DE}"/>
              </a:ext>
            </a:extLst>
          </p:cNvPr>
          <p:cNvGrpSpPr/>
          <p:nvPr/>
        </p:nvGrpSpPr>
        <p:grpSpPr>
          <a:xfrm>
            <a:off x="3577431" y="3657967"/>
            <a:ext cx="208331" cy="942364"/>
            <a:chOff x="3577431" y="3657967"/>
            <a:chExt cx="208331" cy="94236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DE4B742-8718-4EAC-9595-6531D9A6479B}"/>
                </a:ext>
              </a:extLst>
            </p:cNvPr>
            <p:cNvSpPr/>
            <p:nvPr/>
          </p:nvSpPr>
          <p:spPr>
            <a:xfrm>
              <a:off x="3577431" y="3657967"/>
              <a:ext cx="208331" cy="208331"/>
            </a:xfrm>
            <a:prstGeom prst="ellipse">
              <a:avLst/>
            </a:prstGeom>
            <a:solidFill>
              <a:srgbClr val="01165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0" name="直线箭头连接符 76">
              <a:extLst>
                <a:ext uri="{FF2B5EF4-FFF2-40B4-BE49-F238E27FC236}">
                  <a16:creationId xmlns:a16="http://schemas.microsoft.com/office/drawing/2014/main" xmlns="" id="{17282800-CD91-45D4-8DAC-E82C5A33A173}"/>
                </a:ext>
              </a:extLst>
            </p:cNvPr>
            <p:cNvCxnSpPr/>
            <p:nvPr/>
          </p:nvCxnSpPr>
          <p:spPr>
            <a:xfrm>
              <a:off x="3681597" y="3866298"/>
              <a:ext cx="0" cy="734033"/>
            </a:xfrm>
            <a:prstGeom prst="straightConnector1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miter lim="800000"/>
              <a:tailEnd type="triangle"/>
            </a:ln>
            <a:effectLst/>
          </p:spPr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001FF6E-06D9-40CD-BF74-36F1A8CF9F90}"/>
              </a:ext>
            </a:extLst>
          </p:cNvPr>
          <p:cNvGrpSpPr/>
          <p:nvPr/>
        </p:nvGrpSpPr>
        <p:grpSpPr>
          <a:xfrm>
            <a:off x="3440229" y="4704496"/>
            <a:ext cx="2408276" cy="1254010"/>
            <a:chOff x="3440229" y="4704496"/>
            <a:chExt cx="2408276" cy="12540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E043CC21-65CF-4303-8CBF-0F4D0250D961}"/>
                </a:ext>
              </a:extLst>
            </p:cNvPr>
            <p:cNvSpPr txBox="1"/>
            <p:nvPr/>
          </p:nvSpPr>
          <p:spPr>
            <a:xfrm>
              <a:off x="3440230" y="5066146"/>
              <a:ext cx="2408275" cy="892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33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cs typeface="+mn-ea"/>
                </a:defRPr>
              </a:lvl1pPr>
              <a:lvl2pPr marL="457200" defTabSz="914400"/>
              <a:lvl3pPr marL="914400" defTabSz="914400"/>
              <a:lvl4pPr marL="1371600" defTabSz="914400"/>
              <a:lvl5pPr marL="1828800" defTabSz="914400"/>
              <a:lvl6pPr marL="2286000" defTabSz="914400"/>
              <a:lvl7pPr marL="2743200" defTabSz="914400"/>
              <a:lvl8pPr marL="3200400" defTabSz="914400"/>
              <a:lvl9pPr marL="3657600" defTabSz="914400"/>
            </a:lstStyle>
            <a:p>
              <a:r>
                <a:rPr lang="zh-CN" altLang="en-US" dirty="0">
                  <a:sym typeface="+mn-lt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6F5DFCCE-5353-4740-B235-339BC88CFBC4}"/>
                </a:ext>
              </a:extLst>
            </p:cNvPr>
            <p:cNvSpPr/>
            <p:nvPr/>
          </p:nvSpPr>
          <p:spPr>
            <a:xfrm>
              <a:off x="3440229" y="4704496"/>
              <a:ext cx="2095445" cy="379656"/>
            </a:xfrm>
            <a:prstGeom prst="rect">
              <a:avLst/>
            </a:prstGeom>
            <a:solidFill>
              <a:srgbClr val="01165B"/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94D83F4-2D83-4F46-95A3-337452391F3A}"/>
              </a:ext>
            </a:extLst>
          </p:cNvPr>
          <p:cNvGrpSpPr/>
          <p:nvPr/>
        </p:nvGrpSpPr>
        <p:grpSpPr>
          <a:xfrm>
            <a:off x="5385294" y="2921416"/>
            <a:ext cx="208331" cy="944882"/>
            <a:chOff x="5385294" y="2921416"/>
            <a:chExt cx="208331" cy="94488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FA26459-8327-43CC-92F1-F49C7ED4EF76}"/>
                </a:ext>
              </a:extLst>
            </p:cNvPr>
            <p:cNvSpPr/>
            <p:nvPr/>
          </p:nvSpPr>
          <p:spPr>
            <a:xfrm>
              <a:off x="5385294" y="3657967"/>
              <a:ext cx="208331" cy="208331"/>
            </a:xfrm>
            <a:prstGeom prst="ellipse">
              <a:avLst/>
            </a:prstGeom>
            <a:solidFill>
              <a:srgbClr val="01165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4" name="直线箭头连接符 80">
              <a:extLst>
                <a:ext uri="{FF2B5EF4-FFF2-40B4-BE49-F238E27FC236}">
                  <a16:creationId xmlns:a16="http://schemas.microsoft.com/office/drawing/2014/main" xmlns="" id="{FC784031-8095-4B71-864C-CB76B5DC170F}"/>
                </a:ext>
              </a:extLst>
            </p:cNvPr>
            <p:cNvCxnSpPr/>
            <p:nvPr/>
          </p:nvCxnSpPr>
          <p:spPr>
            <a:xfrm flipV="1">
              <a:off x="5473745" y="2921416"/>
              <a:ext cx="0" cy="734033"/>
            </a:xfrm>
            <a:prstGeom prst="straightConnector1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miter lim="800000"/>
              <a:tailEnd type="triangle"/>
            </a:ln>
            <a:effectLst/>
          </p:spPr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038F185-6E0B-44AC-BD66-5BEF265B4763}"/>
              </a:ext>
            </a:extLst>
          </p:cNvPr>
          <p:cNvGrpSpPr/>
          <p:nvPr/>
        </p:nvGrpSpPr>
        <p:grpSpPr>
          <a:xfrm>
            <a:off x="5247263" y="1540469"/>
            <a:ext cx="2408275" cy="1254010"/>
            <a:chOff x="5247263" y="1540469"/>
            <a:chExt cx="2408275" cy="1254010"/>
          </a:xfrm>
        </p:grpSpPr>
        <p:sp>
          <p:nvSpPr>
            <p:cNvPr id="45" name="文本框 8">
              <a:extLst>
                <a:ext uri="{FF2B5EF4-FFF2-40B4-BE49-F238E27FC236}">
                  <a16:creationId xmlns:a16="http://schemas.microsoft.com/office/drawing/2014/main" xmlns="" id="{3C96A4F3-68D4-45EE-B5C2-9D0FEEAF983F}"/>
                </a:ext>
              </a:extLst>
            </p:cNvPr>
            <p:cNvSpPr txBox="1"/>
            <p:nvPr/>
          </p:nvSpPr>
          <p:spPr>
            <a:xfrm>
              <a:off x="5247263" y="1902119"/>
              <a:ext cx="2408275" cy="892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33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cs typeface="+mn-ea"/>
                </a:defRPr>
              </a:lvl1pPr>
              <a:lvl2pPr marL="457200" defTabSz="914400"/>
              <a:lvl3pPr marL="914400" defTabSz="914400"/>
              <a:lvl4pPr marL="1371600" defTabSz="914400"/>
              <a:lvl5pPr marL="1828800" defTabSz="914400"/>
              <a:lvl6pPr marL="2286000" defTabSz="914400"/>
              <a:lvl7pPr marL="2743200" defTabSz="914400"/>
              <a:lvl8pPr marL="3200400" defTabSz="914400"/>
              <a:lvl9pPr marL="3657600" defTabSz="914400"/>
            </a:lstStyle>
            <a:p>
              <a:r>
                <a:rPr lang="zh-CN" altLang="en-US" dirty="0">
                  <a:sym typeface="+mn-lt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E7CCC966-F118-4E4A-934D-61BF1CF071CE}"/>
                </a:ext>
              </a:extLst>
            </p:cNvPr>
            <p:cNvSpPr/>
            <p:nvPr/>
          </p:nvSpPr>
          <p:spPr>
            <a:xfrm>
              <a:off x="5247263" y="1540469"/>
              <a:ext cx="2095445" cy="379656"/>
            </a:xfrm>
            <a:prstGeom prst="rect">
              <a:avLst/>
            </a:prstGeom>
            <a:solidFill>
              <a:srgbClr val="01165B"/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A3DABBB-CD81-4E8E-8913-96AA7216DAAD}"/>
              </a:ext>
            </a:extLst>
          </p:cNvPr>
          <p:cNvGrpSpPr/>
          <p:nvPr/>
        </p:nvGrpSpPr>
        <p:grpSpPr>
          <a:xfrm>
            <a:off x="7191654" y="3657967"/>
            <a:ext cx="208331" cy="942364"/>
            <a:chOff x="7191654" y="3657967"/>
            <a:chExt cx="208331" cy="942364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1B500EA6-05A3-4498-8E7F-7357DA473A0E}"/>
                </a:ext>
              </a:extLst>
            </p:cNvPr>
            <p:cNvSpPr/>
            <p:nvPr/>
          </p:nvSpPr>
          <p:spPr>
            <a:xfrm>
              <a:off x="7191654" y="3657967"/>
              <a:ext cx="208331" cy="208331"/>
            </a:xfrm>
            <a:prstGeom prst="ellipse">
              <a:avLst/>
            </a:prstGeom>
            <a:solidFill>
              <a:srgbClr val="01165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8" name="直线箭头连接符 84">
              <a:extLst>
                <a:ext uri="{FF2B5EF4-FFF2-40B4-BE49-F238E27FC236}">
                  <a16:creationId xmlns:a16="http://schemas.microsoft.com/office/drawing/2014/main" xmlns="" id="{B76B03D2-34F0-45AD-9FC5-4DA402287EFF}"/>
                </a:ext>
              </a:extLst>
            </p:cNvPr>
            <p:cNvCxnSpPr/>
            <p:nvPr/>
          </p:nvCxnSpPr>
          <p:spPr>
            <a:xfrm>
              <a:off x="7298211" y="3866298"/>
              <a:ext cx="0" cy="734033"/>
            </a:xfrm>
            <a:prstGeom prst="straightConnector1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miter lim="800000"/>
              <a:tailEnd type="triangle"/>
            </a:ln>
            <a:effectLst/>
          </p:spPr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C3125D3-8B5D-4CF5-AFB6-A63B0C224514}"/>
              </a:ext>
            </a:extLst>
          </p:cNvPr>
          <p:cNvGrpSpPr/>
          <p:nvPr/>
        </p:nvGrpSpPr>
        <p:grpSpPr>
          <a:xfrm>
            <a:off x="7054296" y="4623525"/>
            <a:ext cx="2408276" cy="1254010"/>
            <a:chOff x="7054296" y="4623525"/>
            <a:chExt cx="2408276" cy="1254010"/>
          </a:xfrm>
        </p:grpSpPr>
        <p:sp>
          <p:nvSpPr>
            <p:cNvPr id="49" name="文本框 8">
              <a:extLst>
                <a:ext uri="{FF2B5EF4-FFF2-40B4-BE49-F238E27FC236}">
                  <a16:creationId xmlns:a16="http://schemas.microsoft.com/office/drawing/2014/main" xmlns="" id="{9FEB4442-AA76-4AE2-A97C-35F421DDF986}"/>
                </a:ext>
              </a:extLst>
            </p:cNvPr>
            <p:cNvSpPr txBox="1"/>
            <p:nvPr/>
          </p:nvSpPr>
          <p:spPr>
            <a:xfrm>
              <a:off x="7054297" y="4985175"/>
              <a:ext cx="2408275" cy="892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33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cs typeface="+mn-ea"/>
                </a:defRPr>
              </a:lvl1pPr>
              <a:lvl2pPr marL="457200" defTabSz="914400"/>
              <a:lvl3pPr marL="914400" defTabSz="914400"/>
              <a:lvl4pPr marL="1371600" defTabSz="914400"/>
              <a:lvl5pPr marL="1828800" defTabSz="914400"/>
              <a:lvl6pPr marL="2286000" defTabSz="914400"/>
              <a:lvl7pPr marL="2743200" defTabSz="914400"/>
              <a:lvl8pPr marL="3200400" defTabSz="914400"/>
              <a:lvl9pPr marL="3657600" defTabSz="914400"/>
            </a:lstStyle>
            <a:p>
              <a:r>
                <a:rPr lang="zh-CN" altLang="en-US" dirty="0">
                  <a:sym typeface="+mn-lt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B792E041-56C9-4061-BCF9-CC22C9043A42}"/>
                </a:ext>
              </a:extLst>
            </p:cNvPr>
            <p:cNvSpPr/>
            <p:nvPr/>
          </p:nvSpPr>
          <p:spPr>
            <a:xfrm>
              <a:off x="7054296" y="4623525"/>
              <a:ext cx="2095445" cy="379656"/>
            </a:xfrm>
            <a:prstGeom prst="rect">
              <a:avLst/>
            </a:prstGeom>
            <a:solidFill>
              <a:srgbClr val="01165B"/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BFD78DE-2959-45F4-8355-38B9C50ABB6B}"/>
              </a:ext>
            </a:extLst>
          </p:cNvPr>
          <p:cNvGrpSpPr/>
          <p:nvPr/>
        </p:nvGrpSpPr>
        <p:grpSpPr>
          <a:xfrm>
            <a:off x="8974398" y="2921416"/>
            <a:ext cx="208331" cy="942363"/>
            <a:chOff x="8974398" y="2921416"/>
            <a:chExt cx="208331" cy="942363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4F9BBD6-A91B-475A-BC39-7259B946D6AF}"/>
                </a:ext>
              </a:extLst>
            </p:cNvPr>
            <p:cNvSpPr/>
            <p:nvPr/>
          </p:nvSpPr>
          <p:spPr>
            <a:xfrm>
              <a:off x="8974398" y="3655448"/>
              <a:ext cx="208331" cy="208331"/>
            </a:xfrm>
            <a:prstGeom prst="ellipse">
              <a:avLst/>
            </a:prstGeom>
            <a:solidFill>
              <a:srgbClr val="01165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2" name="直线箭头连接符 88">
              <a:extLst>
                <a:ext uri="{FF2B5EF4-FFF2-40B4-BE49-F238E27FC236}">
                  <a16:creationId xmlns:a16="http://schemas.microsoft.com/office/drawing/2014/main" xmlns="" id="{7706FAC9-BA6A-4CC4-9105-A9E64A95F60A}"/>
                </a:ext>
              </a:extLst>
            </p:cNvPr>
            <p:cNvCxnSpPr/>
            <p:nvPr/>
          </p:nvCxnSpPr>
          <p:spPr>
            <a:xfrm flipV="1">
              <a:off x="9076298" y="2921416"/>
              <a:ext cx="0" cy="734033"/>
            </a:xfrm>
            <a:prstGeom prst="straightConnector1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miter lim="800000"/>
              <a:tailEnd type="triangle"/>
            </a:ln>
            <a:effectLst/>
          </p:spPr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5E7774B-1FA7-4890-8DE1-DA8F8EE68ADE}"/>
              </a:ext>
            </a:extLst>
          </p:cNvPr>
          <p:cNvGrpSpPr/>
          <p:nvPr/>
        </p:nvGrpSpPr>
        <p:grpSpPr>
          <a:xfrm>
            <a:off x="8861329" y="1620928"/>
            <a:ext cx="2408276" cy="1254010"/>
            <a:chOff x="8861329" y="1620928"/>
            <a:chExt cx="2408276" cy="1254010"/>
          </a:xfrm>
        </p:grpSpPr>
        <p:sp>
          <p:nvSpPr>
            <p:cNvPr id="53" name="文本框 8">
              <a:extLst>
                <a:ext uri="{FF2B5EF4-FFF2-40B4-BE49-F238E27FC236}">
                  <a16:creationId xmlns:a16="http://schemas.microsoft.com/office/drawing/2014/main" xmlns="" id="{14B53EAD-6D23-4F45-A9FD-6786F78CCC90}"/>
                </a:ext>
              </a:extLst>
            </p:cNvPr>
            <p:cNvSpPr txBox="1"/>
            <p:nvPr/>
          </p:nvSpPr>
          <p:spPr>
            <a:xfrm>
              <a:off x="8861330" y="1982578"/>
              <a:ext cx="2408275" cy="892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33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cs typeface="+mn-ea"/>
                </a:defRPr>
              </a:lvl1pPr>
              <a:lvl2pPr marL="457200" defTabSz="914400"/>
              <a:lvl3pPr marL="914400" defTabSz="914400"/>
              <a:lvl4pPr marL="1371600" defTabSz="914400"/>
              <a:lvl5pPr marL="1828800" defTabSz="914400"/>
              <a:lvl6pPr marL="2286000" defTabSz="914400"/>
              <a:lvl7pPr marL="2743200" defTabSz="914400"/>
              <a:lvl8pPr marL="3200400" defTabSz="914400"/>
              <a:lvl9pPr marL="3657600" defTabSz="914400"/>
            </a:lstStyle>
            <a:p>
              <a:r>
                <a:rPr lang="zh-CN" altLang="en-US" dirty="0">
                  <a:sym typeface="+mn-lt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7B1A39A3-C17C-415A-9E27-7A95EBE9921B}"/>
                </a:ext>
              </a:extLst>
            </p:cNvPr>
            <p:cNvSpPr/>
            <p:nvPr/>
          </p:nvSpPr>
          <p:spPr>
            <a:xfrm>
              <a:off x="8861329" y="1620928"/>
              <a:ext cx="2095445" cy="379656"/>
            </a:xfrm>
            <a:prstGeom prst="rect">
              <a:avLst/>
            </a:prstGeom>
            <a:solidFill>
              <a:srgbClr val="01165B"/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15CF3B1-E1C5-40DB-9ED1-C5F44F5CCE9F}"/>
              </a:ext>
            </a:extLst>
          </p:cNvPr>
          <p:cNvGrpSpPr/>
          <p:nvPr/>
        </p:nvGrpSpPr>
        <p:grpSpPr>
          <a:xfrm>
            <a:off x="1771227" y="2918897"/>
            <a:ext cx="208331" cy="944882"/>
            <a:chOff x="1771227" y="2918897"/>
            <a:chExt cx="208331" cy="94488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E9A3F3BA-1C0A-4520-B8B7-32825D1C249F}"/>
                </a:ext>
              </a:extLst>
            </p:cNvPr>
            <p:cNvSpPr/>
            <p:nvPr/>
          </p:nvSpPr>
          <p:spPr>
            <a:xfrm>
              <a:off x="1771227" y="3655448"/>
              <a:ext cx="208331" cy="208331"/>
            </a:xfrm>
            <a:prstGeom prst="ellipse">
              <a:avLst/>
            </a:prstGeom>
            <a:solidFill>
              <a:srgbClr val="01165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6" name="直线箭头连接符 92">
              <a:extLst>
                <a:ext uri="{FF2B5EF4-FFF2-40B4-BE49-F238E27FC236}">
                  <a16:creationId xmlns:a16="http://schemas.microsoft.com/office/drawing/2014/main" xmlns="" id="{6443332E-A710-416A-9EA8-FA08F922A718}"/>
                </a:ext>
              </a:extLst>
            </p:cNvPr>
            <p:cNvCxnSpPr/>
            <p:nvPr/>
          </p:nvCxnSpPr>
          <p:spPr>
            <a:xfrm flipV="1">
              <a:off x="1859678" y="2918897"/>
              <a:ext cx="0" cy="734033"/>
            </a:xfrm>
            <a:prstGeom prst="straightConnector1">
              <a:avLst/>
            </a:prstGeom>
            <a:noFill/>
            <a:ln w="6350" cap="flat" cmpd="sng" algn="ctr">
              <a:solidFill>
                <a:schemeClr val="tx1"/>
              </a:solidFill>
              <a:prstDash val="dash"/>
              <a:miter lim="800000"/>
              <a:tailEnd type="triangle"/>
            </a:ln>
            <a:effectLst/>
          </p:spPr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EFD9614-8089-4B12-A70A-5A39BE540FEE}"/>
              </a:ext>
            </a:extLst>
          </p:cNvPr>
          <p:cNvGrpSpPr/>
          <p:nvPr/>
        </p:nvGrpSpPr>
        <p:grpSpPr>
          <a:xfrm>
            <a:off x="1633196" y="1537951"/>
            <a:ext cx="2408276" cy="1254010"/>
            <a:chOff x="1633196" y="1537951"/>
            <a:chExt cx="2408276" cy="1254010"/>
          </a:xfrm>
        </p:grpSpPr>
        <p:sp>
          <p:nvSpPr>
            <p:cNvPr id="57" name="文本框 8">
              <a:extLst>
                <a:ext uri="{FF2B5EF4-FFF2-40B4-BE49-F238E27FC236}">
                  <a16:creationId xmlns:a16="http://schemas.microsoft.com/office/drawing/2014/main" xmlns="" id="{F2EAB306-F9E1-4048-B455-204459D8AFE7}"/>
                </a:ext>
              </a:extLst>
            </p:cNvPr>
            <p:cNvSpPr txBox="1"/>
            <p:nvPr/>
          </p:nvSpPr>
          <p:spPr>
            <a:xfrm>
              <a:off x="1633197" y="1899601"/>
              <a:ext cx="2408275" cy="8923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6BEB0804-22A5-467F-A390-43E8E8FF515A}"/>
                </a:ext>
              </a:extLst>
            </p:cNvPr>
            <p:cNvSpPr/>
            <p:nvPr/>
          </p:nvSpPr>
          <p:spPr>
            <a:xfrm>
              <a:off x="1633196" y="1537951"/>
              <a:ext cx="2095445" cy="379656"/>
            </a:xfrm>
            <a:prstGeom prst="rect">
              <a:avLst/>
            </a:prstGeom>
            <a:solidFill>
              <a:srgbClr val="01165B"/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63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7723ECC-1F38-4882-B49B-1A716CC25C23}"/>
              </a:ext>
            </a:extLst>
          </p:cNvPr>
          <p:cNvGrpSpPr/>
          <p:nvPr/>
        </p:nvGrpSpPr>
        <p:grpSpPr>
          <a:xfrm rot="10800000">
            <a:off x="4282000" y="2185243"/>
            <a:ext cx="3628000" cy="2487515"/>
            <a:chOff x="3017520" y="1318260"/>
            <a:chExt cx="6156960" cy="4221480"/>
          </a:xfrm>
          <a:solidFill>
            <a:srgbClr val="01165B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C0FC8DD-E33D-4910-8C78-15E8B1F1A9F7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AAE49F1-CE93-4F46-B4AD-439E6DFA92F0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占位符 41">
            <a:extLst>
              <a:ext uri="{FF2B5EF4-FFF2-40B4-BE49-F238E27FC236}">
                <a16:creationId xmlns:a16="http://schemas.microsoft.com/office/drawing/2014/main" xmlns="" id="{15EEF097-BAEE-4B8F-ACB8-EE85902B5515}"/>
              </a:ext>
            </a:extLst>
          </p:cNvPr>
          <p:cNvSpPr txBox="1">
            <a:spLocks/>
          </p:cNvSpPr>
          <p:nvPr/>
        </p:nvSpPr>
        <p:spPr>
          <a:xfrm>
            <a:off x="5361937" y="3188934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0" dirty="0">
                <a:latin typeface="+mj-ea"/>
                <a:ea typeface="+mj-ea"/>
                <a:cs typeface="+mn-ea"/>
                <a:sym typeface="+mn-lt"/>
              </a:rPr>
              <a:t>产品展示</a:t>
            </a:r>
          </a:p>
        </p:txBody>
      </p:sp>
    </p:spTree>
    <p:extLst>
      <p:ext uri="{BB962C8B-B14F-4D97-AF65-F5344CB8AC3E}">
        <p14:creationId xmlns:p14="http://schemas.microsoft.com/office/powerpoint/2010/main" val="282892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1D28B8C-F34C-4066-88FF-0ACFF5D462C0}"/>
              </a:ext>
            </a:extLst>
          </p:cNvPr>
          <p:cNvSpPr/>
          <p:nvPr/>
        </p:nvSpPr>
        <p:spPr>
          <a:xfrm>
            <a:off x="0" y="3318825"/>
            <a:ext cx="12192000" cy="2394501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1B3040A-770A-497F-A685-FD216D6299B4}"/>
              </a:ext>
            </a:extLst>
          </p:cNvPr>
          <p:cNvSpPr txBox="1"/>
          <p:nvPr/>
        </p:nvSpPr>
        <p:spPr>
          <a:xfrm>
            <a:off x="7175385" y="1719347"/>
            <a:ext cx="3929281" cy="140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267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POWERPOINT</a:t>
            </a:r>
            <a:endParaRPr kumimoji="1" lang="zh-CN" altLang="en-US" sz="4267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267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TEMPLATE</a:t>
            </a:r>
            <a:endParaRPr kumimoji="1" lang="zh-CN" altLang="en-US" sz="4267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8">
            <a:extLst>
              <a:ext uri="{FF2B5EF4-FFF2-40B4-BE49-F238E27FC236}">
                <a16:creationId xmlns:a16="http://schemas.microsoft.com/office/drawing/2014/main" xmlns="" id="{D615E946-61FA-4871-9B84-4052675EB6FC}"/>
              </a:ext>
            </a:extLst>
          </p:cNvPr>
          <p:cNvSpPr txBox="1"/>
          <p:nvPr/>
        </p:nvSpPr>
        <p:spPr>
          <a:xfrm>
            <a:off x="7195601" y="3516554"/>
            <a:ext cx="381264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DF616C-9A0C-4B3F-B66D-3611B19D1734}"/>
              </a:ext>
            </a:extLst>
          </p:cNvPr>
          <p:cNvGrpSpPr/>
          <p:nvPr/>
        </p:nvGrpSpPr>
        <p:grpSpPr>
          <a:xfrm rot="5400000">
            <a:off x="375213" y="1565170"/>
            <a:ext cx="5447774" cy="3902768"/>
            <a:chOff x="679390" y="2036050"/>
            <a:chExt cx="5222376" cy="3519812"/>
          </a:xfrm>
        </p:grpSpPr>
        <p:pic>
          <p:nvPicPr>
            <p:cNvPr id="9" name="Picture 3" descr="C:\Documents and Settings\Administrator\桌面\ipad.png">
              <a:extLst>
                <a:ext uri="{FF2B5EF4-FFF2-40B4-BE49-F238E27FC236}">
                  <a16:creationId xmlns:a16="http://schemas.microsoft.com/office/drawing/2014/main" xmlns="" id="{2B63F347-B203-4B23-9A3C-C31290490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530672" y="1184768"/>
              <a:ext cx="3519812" cy="522237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0E0693C-0C63-4268-BEC3-BFA21CB4D2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7567" b="7433"/>
            <a:stretch/>
          </p:blipFill>
          <p:spPr>
            <a:xfrm>
              <a:off x="1214273" y="2210718"/>
              <a:ext cx="4182187" cy="31407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069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8503591-D6C2-4309-A7C2-13B84EB2E5DB}"/>
              </a:ext>
            </a:extLst>
          </p:cNvPr>
          <p:cNvSpPr/>
          <p:nvPr/>
        </p:nvSpPr>
        <p:spPr>
          <a:xfrm>
            <a:off x="0" y="3207895"/>
            <a:ext cx="12192000" cy="3777521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4F2D68E-C59B-45C5-91AF-43038338F0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08BB959-6F3B-4833-A5A6-C17ACD927B2F}"/>
              </a:ext>
            </a:extLst>
          </p:cNvPr>
          <p:cNvSpPr txBox="1"/>
          <p:nvPr/>
        </p:nvSpPr>
        <p:spPr>
          <a:xfrm>
            <a:off x="852531" y="3581721"/>
            <a:ext cx="414970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2F1128-5113-4E85-BF58-CA6505639E68}"/>
              </a:ext>
            </a:extLst>
          </p:cNvPr>
          <p:cNvSpPr txBox="1"/>
          <p:nvPr/>
        </p:nvSpPr>
        <p:spPr>
          <a:xfrm>
            <a:off x="753471" y="1437944"/>
            <a:ext cx="4149701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marR="0" lvl="0" indent="-904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267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POWERPOINT</a:t>
            </a:r>
            <a:endParaRPr kumimoji="1" lang="zh-CN" altLang="en-US" sz="4267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168275" marR="0" lvl="0" indent="-904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267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TEMPLATE</a:t>
            </a:r>
            <a:endParaRPr kumimoji="1" lang="zh-CN" altLang="en-US" sz="4267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AAFBE01-BCE2-4B07-B69E-818C158ED076}"/>
              </a:ext>
            </a:extLst>
          </p:cNvPr>
          <p:cNvGrpSpPr/>
          <p:nvPr/>
        </p:nvGrpSpPr>
        <p:grpSpPr>
          <a:xfrm>
            <a:off x="5592034" y="1740259"/>
            <a:ext cx="6017785" cy="3407473"/>
            <a:chOff x="5592034" y="1740259"/>
            <a:chExt cx="6017785" cy="340747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DD4E3919-8742-4994-92A2-EECBEF3C5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592034" y="1740259"/>
              <a:ext cx="6017785" cy="3407473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  <a:noFill/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34E1507B-69BA-4F46-BEF4-9DE679464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7567" b="7433"/>
            <a:stretch/>
          </p:blipFill>
          <p:spPr>
            <a:xfrm>
              <a:off x="6578848" y="1971192"/>
              <a:ext cx="4079159" cy="2622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370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826FC76-A21A-4818-B499-484F68462081}"/>
              </a:ext>
            </a:extLst>
          </p:cNvPr>
          <p:cNvGrpSpPr/>
          <p:nvPr/>
        </p:nvGrpSpPr>
        <p:grpSpPr>
          <a:xfrm>
            <a:off x="3017520" y="1318260"/>
            <a:ext cx="6156960" cy="4221480"/>
            <a:chOff x="3017520" y="1318260"/>
            <a:chExt cx="6156960" cy="4221480"/>
          </a:xfrm>
          <a:solidFill>
            <a:srgbClr val="01165B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344E5B7E-637B-4B36-82DF-4EDD244F301B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282F1CA-B4F8-4007-933C-F5D115B8551B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占位符 1">
            <a:extLst>
              <a:ext uri="{FF2B5EF4-FFF2-40B4-BE49-F238E27FC236}">
                <a16:creationId xmlns:a16="http://schemas.microsoft.com/office/drawing/2014/main" xmlns="" id="{16A862BB-54C8-45AA-9DC5-8772BFB32245}"/>
              </a:ext>
            </a:extLst>
          </p:cNvPr>
          <p:cNvSpPr txBox="1">
            <a:spLocks/>
          </p:cNvSpPr>
          <p:nvPr/>
        </p:nvSpPr>
        <p:spPr>
          <a:xfrm>
            <a:off x="3505200" y="2858526"/>
            <a:ext cx="5181600" cy="923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5400" b="1" kern="0" dirty="0">
                <a:solidFill>
                  <a:schemeClr val="bg1"/>
                </a:solidFill>
                <a:cs typeface="+mn-ea"/>
                <a:sym typeface="+mn-lt"/>
              </a:rPr>
              <a:t>THANK</a:t>
            </a:r>
            <a:r>
              <a:rPr kumimoji="1" lang="zh-CN" altLang="en-US" sz="5400" b="1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sz="5400" b="1" kern="0" dirty="0">
                <a:solidFill>
                  <a:schemeClr val="bg1"/>
                </a:solidFill>
                <a:cs typeface="+mn-ea"/>
                <a:sym typeface="+mn-lt"/>
              </a:rPr>
              <a:t>YOU!</a:t>
            </a:r>
            <a:endParaRPr kumimoji="1" lang="zh-CN" altLang="en-US" sz="5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占位符 3">
            <a:extLst>
              <a:ext uri="{FF2B5EF4-FFF2-40B4-BE49-F238E27FC236}">
                <a16:creationId xmlns:a16="http://schemas.microsoft.com/office/drawing/2014/main" xmlns="" id="{8F9BC6C7-DEE4-4E9F-AF0A-4425149B2579}"/>
              </a:ext>
            </a:extLst>
          </p:cNvPr>
          <p:cNvSpPr txBox="1">
            <a:spLocks/>
          </p:cNvSpPr>
          <p:nvPr/>
        </p:nvSpPr>
        <p:spPr>
          <a:xfrm>
            <a:off x="3505200" y="3606067"/>
            <a:ext cx="5181600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PRESENTED</a:t>
            </a:r>
            <a:r>
              <a:rPr kumimoji="1"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BY</a:t>
            </a:r>
            <a:r>
              <a:rPr kumimoji="1"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kern="0" dirty="0" err="1">
                <a:solidFill>
                  <a:schemeClr val="bg1"/>
                </a:solidFill>
                <a:cs typeface="+mn-ea"/>
                <a:sym typeface="+mn-lt"/>
              </a:rPr>
              <a:t>ooooo</a:t>
            </a:r>
            <a:endParaRPr kumimoji="1" lang="zh-CN" altLang="en-US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877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5418" y="1180144"/>
            <a:ext cx="52245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大芽</a:t>
            </a:r>
            <a:r>
              <a:rPr lang="zh-CN" altLang="en-US" dirty="0" smtClean="0"/>
              <a:t>儿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404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6A57785-E1F6-4EC3-81AE-C83447A51374}"/>
              </a:ext>
            </a:extLst>
          </p:cNvPr>
          <p:cNvGrpSpPr/>
          <p:nvPr/>
        </p:nvGrpSpPr>
        <p:grpSpPr>
          <a:xfrm>
            <a:off x="773844" y="1831711"/>
            <a:ext cx="2487515" cy="3628000"/>
            <a:chOff x="773844" y="1831711"/>
            <a:chExt cx="2487515" cy="36280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0E7E443-1BC0-47BE-A9D1-1BF0DEDD3079}"/>
                </a:ext>
              </a:extLst>
            </p:cNvPr>
            <p:cNvGrpSpPr/>
            <p:nvPr/>
          </p:nvGrpSpPr>
          <p:grpSpPr>
            <a:xfrm rot="5400000">
              <a:off x="203602" y="2401953"/>
              <a:ext cx="3628000" cy="2487515"/>
              <a:chOff x="3017520" y="1318260"/>
              <a:chExt cx="6156960" cy="4221480"/>
            </a:xfrm>
            <a:solidFill>
              <a:srgbClr val="01165B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6E24A98C-6911-4599-818C-8980BABE0A74}"/>
                  </a:ext>
                </a:extLst>
              </p:cNvPr>
              <p:cNvSpPr/>
              <p:nvPr/>
            </p:nvSpPr>
            <p:spPr>
              <a:xfrm>
                <a:off x="3017520" y="1318260"/>
                <a:ext cx="6156960" cy="4221480"/>
              </a:xfrm>
              <a:custGeom>
                <a:avLst/>
                <a:gdLst>
                  <a:gd name="connsiteX0" fmla="*/ 227788 w 6156960"/>
                  <a:gd name="connsiteY0" fmla="*/ 216264 h 4221480"/>
                  <a:gd name="connsiteX1" fmla="*/ 227788 w 6156960"/>
                  <a:gd name="connsiteY1" fmla="*/ 4005217 h 4221480"/>
                  <a:gd name="connsiteX2" fmla="*/ 5929172 w 6156960"/>
                  <a:gd name="connsiteY2" fmla="*/ 4005217 h 4221480"/>
                  <a:gd name="connsiteX3" fmla="*/ 5929172 w 6156960"/>
                  <a:gd name="connsiteY3" fmla="*/ 216264 h 4221480"/>
                  <a:gd name="connsiteX4" fmla="*/ 0 w 6156960"/>
                  <a:gd name="connsiteY4" fmla="*/ 0 h 4221480"/>
                  <a:gd name="connsiteX5" fmla="*/ 6156960 w 6156960"/>
                  <a:gd name="connsiteY5" fmla="*/ 0 h 4221480"/>
                  <a:gd name="connsiteX6" fmla="*/ 6156960 w 6156960"/>
                  <a:gd name="connsiteY6" fmla="*/ 4221480 h 4221480"/>
                  <a:gd name="connsiteX7" fmla="*/ 0 w 6156960"/>
                  <a:gd name="connsiteY7" fmla="*/ 4221480 h 422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6960" h="4221480">
                    <a:moveTo>
                      <a:pt x="227788" y="216264"/>
                    </a:moveTo>
                    <a:lnTo>
                      <a:pt x="227788" y="4005217"/>
                    </a:lnTo>
                    <a:lnTo>
                      <a:pt x="5929172" y="4005217"/>
                    </a:lnTo>
                    <a:lnTo>
                      <a:pt x="5929172" y="216264"/>
                    </a:lnTo>
                    <a:close/>
                    <a:moveTo>
                      <a:pt x="0" y="0"/>
                    </a:moveTo>
                    <a:lnTo>
                      <a:pt x="6156960" y="0"/>
                    </a:lnTo>
                    <a:lnTo>
                      <a:pt x="6156960" y="4221480"/>
                    </a:lnTo>
                    <a:lnTo>
                      <a:pt x="0" y="42214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C9AE07E-6381-4A74-BEDA-9151CB874A3F}"/>
                  </a:ext>
                </a:extLst>
              </p:cNvPr>
              <p:cNvSpPr/>
              <p:nvPr/>
            </p:nvSpPr>
            <p:spPr>
              <a:xfrm>
                <a:off x="3503295" y="1693206"/>
                <a:ext cx="5185410" cy="34715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1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D9150E3-8B55-4F27-8AD5-D73DF9083A64}"/>
                </a:ext>
              </a:extLst>
            </p:cNvPr>
            <p:cNvSpPr txBox="1"/>
            <p:nvPr/>
          </p:nvSpPr>
          <p:spPr>
            <a:xfrm>
              <a:off x="1731635" y="2873330"/>
              <a:ext cx="533400" cy="1461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3600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089A094-083B-4BF8-AE09-CF1054A9AC5B}"/>
              </a:ext>
            </a:extLst>
          </p:cNvPr>
          <p:cNvGrpSpPr/>
          <p:nvPr/>
        </p:nvGrpSpPr>
        <p:grpSpPr>
          <a:xfrm>
            <a:off x="4568169" y="1119680"/>
            <a:ext cx="7734300" cy="5052060"/>
            <a:chOff x="4568169" y="1119680"/>
            <a:chExt cx="7734300" cy="505206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FEE88FF-FC86-4D1B-9054-07EDA91470FA}"/>
                </a:ext>
              </a:extLst>
            </p:cNvPr>
            <p:cNvGrpSpPr/>
            <p:nvPr/>
          </p:nvGrpSpPr>
          <p:grpSpPr>
            <a:xfrm>
              <a:off x="4568169" y="1119680"/>
              <a:ext cx="7734300" cy="5052060"/>
              <a:chOff x="4568169" y="1119680"/>
              <a:chExt cx="7734300" cy="5052060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9CAC63BB-655B-476B-9493-89E44E3A75AB}"/>
                  </a:ext>
                </a:extLst>
              </p:cNvPr>
              <p:cNvGrpSpPr/>
              <p:nvPr/>
            </p:nvGrpSpPr>
            <p:grpSpPr>
              <a:xfrm>
                <a:off x="4568169" y="1119680"/>
                <a:ext cx="7734300" cy="5052060"/>
                <a:chOff x="4846320" y="662940"/>
                <a:chExt cx="7345680" cy="5532120"/>
              </a:xfrm>
              <a:solidFill>
                <a:srgbClr val="01165B"/>
              </a:solidFill>
            </p:grpSpPr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0A486A4D-671B-4E5E-B3D5-45C638184B2E}"/>
                    </a:ext>
                  </a:extLst>
                </p:cNvPr>
                <p:cNvSpPr/>
                <p:nvPr/>
              </p:nvSpPr>
              <p:spPr>
                <a:xfrm>
                  <a:off x="4846320" y="662940"/>
                  <a:ext cx="7345680" cy="553212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 sz="14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文本占位符 35">
                  <a:extLst>
                    <a:ext uri="{FF2B5EF4-FFF2-40B4-BE49-F238E27FC236}">
                      <a16:creationId xmlns:a16="http://schemas.microsoft.com/office/drawing/2014/main" xmlns="" id="{213B38BA-767A-452C-87D2-730B320D7E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060166" y="1756073"/>
                  <a:ext cx="3952430" cy="525754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>
                  <a:lvl1pPr marL="0" marR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 sz="28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kern="0" dirty="0">
                      <a:latin typeface="+mj-ea"/>
                      <a:ea typeface="+mj-ea"/>
                      <a:cs typeface="+mn-ea"/>
                      <a:sym typeface="+mn-lt"/>
                    </a:rPr>
                    <a:t>问题场景</a:t>
                  </a:r>
                </a:p>
              </p:txBody>
            </p:sp>
            <p:sp>
              <p:nvSpPr>
                <p:cNvPr id="24" name="文本占位符 38">
                  <a:extLst>
                    <a:ext uri="{FF2B5EF4-FFF2-40B4-BE49-F238E27FC236}">
                      <a16:creationId xmlns:a16="http://schemas.microsoft.com/office/drawing/2014/main" xmlns="" id="{0B0BAA7B-5ACE-423B-9E5C-E9453EB2B3F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060166" y="2806906"/>
                  <a:ext cx="3952430" cy="525754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>
                  <a:lvl1pPr marL="0" marR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 sz="28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kern="0" dirty="0">
                      <a:latin typeface="+mj-ea"/>
                      <a:ea typeface="+mj-ea"/>
                      <a:cs typeface="+mn-ea"/>
                      <a:sym typeface="+mn-lt"/>
                    </a:rPr>
                    <a:t>用户需求</a:t>
                  </a:r>
                </a:p>
              </p:txBody>
            </p:sp>
            <p:sp>
              <p:nvSpPr>
                <p:cNvPr id="26" name="文本占位符 41">
                  <a:extLst>
                    <a:ext uri="{FF2B5EF4-FFF2-40B4-BE49-F238E27FC236}">
                      <a16:creationId xmlns:a16="http://schemas.microsoft.com/office/drawing/2014/main" xmlns="" id="{D3E8BD7B-5F8E-41B3-B88E-C7367014BE1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060166" y="3857739"/>
                  <a:ext cx="3952430" cy="525754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>
                  <a:lvl1pPr marL="0" marR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 sz="28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kern="0" dirty="0">
                      <a:latin typeface="+mj-ea"/>
                      <a:ea typeface="+mj-ea"/>
                      <a:cs typeface="+mn-ea"/>
                      <a:sym typeface="+mn-lt"/>
                    </a:rPr>
                    <a:t>解决方案</a:t>
                  </a:r>
                </a:p>
              </p:txBody>
            </p:sp>
            <p:sp>
              <p:nvSpPr>
                <p:cNvPr id="28" name="文本占位符 44">
                  <a:extLst>
                    <a:ext uri="{FF2B5EF4-FFF2-40B4-BE49-F238E27FC236}">
                      <a16:creationId xmlns:a16="http://schemas.microsoft.com/office/drawing/2014/main" xmlns="" id="{786E2F6C-9B84-4A48-87A3-8040F85146F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060166" y="4908570"/>
                  <a:ext cx="3952430" cy="525754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>
                  <a:lvl1pPr marL="0" marR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 sz="28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b="1" kern="0" dirty="0">
                      <a:latin typeface="+mj-ea"/>
                      <a:ea typeface="+mj-ea"/>
                      <a:cs typeface="+mn-ea"/>
                      <a:sym typeface="+mn-lt"/>
                    </a:rPr>
                    <a:t>产品展示</a:t>
                  </a:r>
                </a:p>
              </p:txBody>
            </p:sp>
          </p:grp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id="{E6AC1BB6-712F-44CE-A2F9-B57101DF3565}"/>
                  </a:ext>
                </a:extLst>
              </p:cNvPr>
              <p:cNvSpPr txBox="1"/>
              <p:nvPr/>
            </p:nvSpPr>
            <p:spPr>
              <a:xfrm>
                <a:off x="7952042" y="2499271"/>
                <a:ext cx="2106358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en-US" altLang="zh-CN" sz="1400" kern="0" dirty="0">
                    <a:solidFill>
                      <a:schemeClr val="bg1"/>
                    </a:solidFill>
                    <a:latin typeface="+mj-lt"/>
                    <a:ea typeface="+mj-ea"/>
                    <a:cs typeface="+mn-ea"/>
                    <a:sym typeface="+mn-lt"/>
                  </a:rPr>
                  <a:t>Problem scenarios</a:t>
                </a:r>
                <a:endParaRPr lang="zh-CN" altLang="en-US" sz="1400" kern="0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0FBDBFFE-B74E-46BA-AA43-B039D23ADDE8}"/>
                  </a:ext>
                </a:extLst>
              </p:cNvPr>
              <p:cNvSpPr txBox="1"/>
              <p:nvPr/>
            </p:nvSpPr>
            <p:spPr>
              <a:xfrm>
                <a:off x="7952042" y="3431560"/>
                <a:ext cx="2106358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defRPr sz="1400" kern="0">
                    <a:solidFill>
                      <a:schemeClr val="bg1"/>
                    </a:solidFill>
                    <a:latin typeface="+mj-lt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user demand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629D31DD-F774-489F-BA44-49E1BE7DE0D8}"/>
                  </a:ext>
                </a:extLst>
              </p:cNvPr>
              <p:cNvSpPr txBox="1"/>
              <p:nvPr/>
            </p:nvSpPr>
            <p:spPr>
              <a:xfrm>
                <a:off x="7952042" y="4441659"/>
                <a:ext cx="2106358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defRPr sz="1400" kern="0">
                    <a:solidFill>
                      <a:schemeClr val="bg1"/>
                    </a:solidFill>
                    <a:latin typeface="+mj-lt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Solution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C3D4A4ED-F829-446F-8A15-224B696D5CBD}"/>
                  </a:ext>
                </a:extLst>
              </p:cNvPr>
              <p:cNvSpPr txBox="1"/>
              <p:nvPr/>
            </p:nvSpPr>
            <p:spPr>
              <a:xfrm>
                <a:off x="7952042" y="5384130"/>
                <a:ext cx="2106358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defRPr sz="1400" kern="0">
                    <a:solidFill>
                      <a:schemeClr val="bg1"/>
                    </a:solidFill>
                    <a:latin typeface="+mj-lt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Product display</a:t>
                </a:r>
                <a:endParaRPr lang="zh-CN" altLang="en-US" dirty="0">
                  <a:sym typeface="+mn-lt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AF0CA76A-C294-4C9C-8AAF-FC5AD2DEA77C}"/>
                </a:ext>
              </a:extLst>
            </p:cNvPr>
            <p:cNvGrpSpPr/>
            <p:nvPr/>
          </p:nvGrpSpPr>
          <p:grpSpPr>
            <a:xfrm>
              <a:off x="5027604" y="2266790"/>
              <a:ext cx="2324209" cy="3354990"/>
              <a:chOff x="5027604" y="2076290"/>
              <a:chExt cx="2324209" cy="3354990"/>
            </a:xfrm>
          </p:grpSpPr>
          <p:sp>
            <p:nvSpPr>
              <p:cNvPr id="34" name="文本占位符 34">
                <a:extLst>
                  <a:ext uri="{FF2B5EF4-FFF2-40B4-BE49-F238E27FC236}">
                    <a16:creationId xmlns:a16="http://schemas.microsoft.com/office/drawing/2014/main" xmlns="" id="{5371D5B4-1BC0-4391-A606-6DCB925DC1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2209" y="2076290"/>
                <a:ext cx="2309604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lvl="0" indent="0" algn="ctr" defTabSz="9144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000" kern="0">
                    <a:solidFill>
                      <a:schemeClr val="bg1"/>
                    </a:solidFill>
                    <a:cs typeface="+mn-ea"/>
                  </a:defRPr>
                </a:lvl1pPr>
                <a:lvl2pPr marL="685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sz="2800" dirty="0">
                    <a:latin typeface="+mj-ea"/>
                    <a:ea typeface="+mj-ea"/>
                    <a:sym typeface="+mn-lt"/>
                  </a:rPr>
                  <a:t>01</a:t>
                </a:r>
                <a:endParaRPr lang="zh-CN" altLang="en-US" sz="2800" dirty="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5" name="文本占位符 37">
                <a:extLst>
                  <a:ext uri="{FF2B5EF4-FFF2-40B4-BE49-F238E27FC236}">
                    <a16:creationId xmlns:a16="http://schemas.microsoft.com/office/drawing/2014/main" xmlns="" id="{7F166F38-5C0B-402C-9775-2F7AFF8BD8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27604" y="3035935"/>
                <a:ext cx="2309604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lvl="0" indent="0" algn="ctr" defTabSz="9144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800" kern="0">
                    <a:solidFill>
                      <a:schemeClr val="bg1"/>
                    </a:solidFill>
                    <a:cs typeface="+mn-ea"/>
                  </a:defRPr>
                </a:lvl1pPr>
                <a:lvl2pPr marL="685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dirty="0">
                    <a:latin typeface="+mj-ea"/>
                    <a:ea typeface="+mj-ea"/>
                    <a:sym typeface="+mn-lt"/>
                  </a:rPr>
                  <a:t>02</a:t>
                </a:r>
                <a:endParaRPr lang="zh-CN" altLang="en-US" dirty="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6" name="文本占位符 40">
                <a:extLst>
                  <a:ext uri="{FF2B5EF4-FFF2-40B4-BE49-F238E27FC236}">
                    <a16:creationId xmlns:a16="http://schemas.microsoft.com/office/drawing/2014/main" xmlns="" id="{2C13DAEB-F55B-4B71-90DF-F6D1BDFA6A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2209" y="3995580"/>
                <a:ext cx="2309604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lvl="0" indent="0" algn="ctr" defTabSz="9144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800" kern="0">
                    <a:solidFill>
                      <a:schemeClr val="bg1"/>
                    </a:solidFill>
                    <a:cs typeface="+mn-ea"/>
                  </a:defRPr>
                </a:lvl1pPr>
                <a:lvl2pPr marL="685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dirty="0">
                    <a:latin typeface="+mj-ea"/>
                    <a:ea typeface="+mj-ea"/>
                    <a:sym typeface="+mn-lt"/>
                  </a:rPr>
                  <a:t>03</a:t>
                </a:r>
                <a:endParaRPr lang="zh-CN" altLang="en-US" dirty="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7" name="文本占位符 43">
                <a:extLst>
                  <a:ext uri="{FF2B5EF4-FFF2-40B4-BE49-F238E27FC236}">
                    <a16:creationId xmlns:a16="http://schemas.microsoft.com/office/drawing/2014/main" xmlns="" id="{828DE90C-4F26-45B4-98A3-D8DE6C2D10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2209" y="4951149"/>
                <a:ext cx="2309604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lvl="0" indent="0" algn="ctr" defTabSz="9144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800" kern="0">
                    <a:solidFill>
                      <a:schemeClr val="bg1"/>
                    </a:solidFill>
                    <a:cs typeface="+mn-ea"/>
                  </a:defRPr>
                </a:lvl1pPr>
                <a:lvl2pPr marL="685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en-US" altLang="zh-CN" dirty="0">
                    <a:latin typeface="+mj-ea"/>
                    <a:ea typeface="+mj-ea"/>
                    <a:sym typeface="+mn-lt"/>
                  </a:rPr>
                  <a:t>04</a:t>
                </a:r>
                <a:endParaRPr lang="zh-CN" altLang="en-US" dirty="0">
                  <a:latin typeface="+mj-ea"/>
                  <a:ea typeface="+mj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855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F4615C7-3340-4FCE-B7BB-CE76A11831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67" b="74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DDC3BCA-CBF5-47FD-B3E8-A50E4A1A6C13}"/>
              </a:ext>
            </a:extLst>
          </p:cNvPr>
          <p:cNvGrpSpPr/>
          <p:nvPr/>
        </p:nvGrpSpPr>
        <p:grpSpPr>
          <a:xfrm rot="10800000">
            <a:off x="4282000" y="2185243"/>
            <a:ext cx="3628000" cy="2487515"/>
            <a:chOff x="3017520" y="1318260"/>
            <a:chExt cx="6156960" cy="4221480"/>
          </a:xfrm>
          <a:solidFill>
            <a:srgbClr val="01165B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6E6EDFC-1DD9-45BF-90EF-007648E9C99C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3251378-9515-4F01-BB4B-B3E0FF085460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占位符 35">
            <a:extLst>
              <a:ext uri="{FF2B5EF4-FFF2-40B4-BE49-F238E27FC236}">
                <a16:creationId xmlns:a16="http://schemas.microsoft.com/office/drawing/2014/main" xmlns="" id="{246CDCC4-55D6-4DBC-9390-C6DC732B0B00}"/>
              </a:ext>
            </a:extLst>
          </p:cNvPr>
          <p:cNvSpPr txBox="1">
            <a:spLocks/>
          </p:cNvSpPr>
          <p:nvPr/>
        </p:nvSpPr>
        <p:spPr>
          <a:xfrm>
            <a:off x="4119785" y="3188935"/>
            <a:ext cx="3952430" cy="480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问题场景</a:t>
            </a:r>
          </a:p>
        </p:txBody>
      </p:sp>
    </p:spTree>
    <p:extLst>
      <p:ext uri="{BB962C8B-B14F-4D97-AF65-F5344CB8AC3E}">
        <p14:creationId xmlns:p14="http://schemas.microsoft.com/office/powerpoint/2010/main" val="75732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E07165AD-CCFD-438B-AD59-E5558586DF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5775903"/>
              </p:ext>
            </p:extLst>
          </p:nvPr>
        </p:nvGraphicFramePr>
        <p:xfrm>
          <a:off x="534876" y="1366344"/>
          <a:ext cx="5735145" cy="4424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A327F27-41BC-4E11-A920-7A46F3348C1A}"/>
              </a:ext>
            </a:extLst>
          </p:cNvPr>
          <p:cNvGrpSpPr/>
          <p:nvPr/>
        </p:nvGrpSpPr>
        <p:grpSpPr>
          <a:xfrm>
            <a:off x="7165296" y="2298065"/>
            <a:ext cx="3864654" cy="2792458"/>
            <a:chOff x="7165296" y="2298065"/>
            <a:chExt cx="4221296" cy="279245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ECA07D6-822D-458E-B65D-D01C8A9A9D10}"/>
                </a:ext>
              </a:extLst>
            </p:cNvPr>
            <p:cNvSpPr txBox="1"/>
            <p:nvPr/>
          </p:nvSpPr>
          <p:spPr>
            <a:xfrm>
              <a:off x="7165296" y="2298065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670B053-649D-4E83-9081-DBF61DDB8A49}"/>
                </a:ext>
              </a:extLst>
            </p:cNvPr>
            <p:cNvSpPr txBox="1"/>
            <p:nvPr/>
          </p:nvSpPr>
          <p:spPr>
            <a:xfrm>
              <a:off x="7165296" y="2995251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92EB154-298D-40CA-BF58-CF1C013EA48F}"/>
                </a:ext>
              </a:extLst>
            </p:cNvPr>
            <p:cNvSpPr txBox="1"/>
            <p:nvPr/>
          </p:nvSpPr>
          <p:spPr>
            <a:xfrm>
              <a:off x="7165296" y="3692438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D85F1FB-4786-4222-BB6D-18EB94F0BC99}"/>
                </a:ext>
              </a:extLst>
            </p:cNvPr>
            <p:cNvSpPr txBox="1"/>
            <p:nvPr/>
          </p:nvSpPr>
          <p:spPr>
            <a:xfrm>
              <a:off x="7165296" y="4389625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</p:grp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33236F9-5BF3-47C9-B81C-EA15477BB0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AE024D8-116A-4AAB-970E-A49C42995FB1}"/>
              </a:ext>
            </a:extLst>
          </p:cNvPr>
          <p:cNvSpPr/>
          <p:nvPr/>
        </p:nvSpPr>
        <p:spPr>
          <a:xfrm>
            <a:off x="7256905" y="1817559"/>
            <a:ext cx="2236510" cy="452945"/>
          </a:xfrm>
          <a:prstGeom prst="rect">
            <a:avLst/>
          </a:prstGeom>
          <a:solidFill>
            <a:srgbClr val="01165B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243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BF947D0-39CB-4107-9951-C5FE42BDC9C4}"/>
              </a:ext>
            </a:extLst>
          </p:cNvPr>
          <p:cNvSpPr/>
          <p:nvPr/>
        </p:nvSpPr>
        <p:spPr>
          <a:xfrm>
            <a:off x="-373380" y="0"/>
            <a:ext cx="746760" cy="594360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E1CBE64D-3CC4-4DF9-A2E0-5E00AF9E9E09}"/>
              </a:ext>
            </a:extLst>
          </p:cNvPr>
          <p:cNvSpPr/>
          <p:nvPr/>
        </p:nvSpPr>
        <p:spPr>
          <a:xfrm>
            <a:off x="-29203" y="1379475"/>
            <a:ext cx="5347845" cy="4284476"/>
          </a:xfrm>
          <a:prstGeom prst="rect">
            <a:avLst/>
          </a:prstGeom>
          <a:solidFill>
            <a:srgbClr val="011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DCE30EAE-94E8-4E55-B614-B4C2999CA348}"/>
              </a:ext>
            </a:extLst>
          </p:cNvPr>
          <p:cNvGrpSpPr/>
          <p:nvPr/>
        </p:nvGrpSpPr>
        <p:grpSpPr>
          <a:xfrm>
            <a:off x="1187580" y="1782318"/>
            <a:ext cx="2869107" cy="3478790"/>
            <a:chOff x="1277322" y="1987613"/>
            <a:chExt cx="2869107" cy="3478790"/>
          </a:xfrm>
          <a:solidFill>
            <a:schemeClr val="bg1"/>
          </a:solidFill>
        </p:grpSpPr>
        <p:sp>
          <p:nvSpPr>
            <p:cNvPr id="11" name="iconfont-11790-5635059">
              <a:extLst>
                <a:ext uri="{FF2B5EF4-FFF2-40B4-BE49-F238E27FC236}">
                  <a16:creationId xmlns:a16="http://schemas.microsoft.com/office/drawing/2014/main" xmlns="" id="{4A0A7169-9863-473F-9B8B-8BD1121F2D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7323" y="1987613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1" name="iconfont-11790-5635059">
              <a:extLst>
                <a:ext uri="{FF2B5EF4-FFF2-40B4-BE49-F238E27FC236}">
                  <a16:creationId xmlns:a16="http://schemas.microsoft.com/office/drawing/2014/main" xmlns="" id="{49938885-9E5A-4998-851B-3178FFDC50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0463" y="1987613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2" name="iconfont-11790-5635059">
              <a:extLst>
                <a:ext uri="{FF2B5EF4-FFF2-40B4-BE49-F238E27FC236}">
                  <a16:creationId xmlns:a16="http://schemas.microsoft.com/office/drawing/2014/main" xmlns="" id="{4308544D-65AF-4C42-94BB-537DCB3811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83604" y="1987613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3" name="iconfont-11790-5635059">
              <a:extLst>
                <a:ext uri="{FF2B5EF4-FFF2-40B4-BE49-F238E27FC236}">
                  <a16:creationId xmlns:a16="http://schemas.microsoft.com/office/drawing/2014/main" xmlns="" id="{9CC04309-F63B-4897-BBE1-40CCD00091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6744" y="1987613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4" name="iconfont-11790-5635059">
              <a:extLst>
                <a:ext uri="{FF2B5EF4-FFF2-40B4-BE49-F238E27FC236}">
                  <a16:creationId xmlns:a16="http://schemas.microsoft.com/office/drawing/2014/main" xmlns="" id="{D4D37A12-324F-47D6-A37C-3FBA5C360D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7323" y="2704889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5" name="iconfont-11790-5635059">
              <a:extLst>
                <a:ext uri="{FF2B5EF4-FFF2-40B4-BE49-F238E27FC236}">
                  <a16:creationId xmlns:a16="http://schemas.microsoft.com/office/drawing/2014/main" xmlns="" id="{10EB2E7C-77EF-459F-A1FE-DAC33F9A7E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0463" y="2704889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6" name="iconfont-11790-5635059">
              <a:extLst>
                <a:ext uri="{FF2B5EF4-FFF2-40B4-BE49-F238E27FC236}">
                  <a16:creationId xmlns:a16="http://schemas.microsoft.com/office/drawing/2014/main" xmlns="" id="{25F2346D-E864-44F5-B990-7242474A697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83604" y="2704889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37" name="iconfont-11790-5635059">
              <a:extLst>
                <a:ext uri="{FF2B5EF4-FFF2-40B4-BE49-F238E27FC236}">
                  <a16:creationId xmlns:a16="http://schemas.microsoft.com/office/drawing/2014/main" xmlns="" id="{673555A3-33E0-4593-B73B-A2FB5306A2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6744" y="2704889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6200 w 12400"/>
                <a:gd name="T11" fmla="*/ 11200 h 12400"/>
                <a:gd name="T12" fmla="*/ 1200 w 12400"/>
                <a:gd name="T13" fmla="*/ 6200 h 12400"/>
                <a:gd name="T14" fmla="*/ 6200 w 12400"/>
                <a:gd name="T15" fmla="*/ 1200 h 12400"/>
                <a:gd name="T16" fmla="*/ 11200 w 12400"/>
                <a:gd name="T17" fmla="*/ 6200 h 12400"/>
                <a:gd name="T18" fmla="*/ 6200 w 12400"/>
                <a:gd name="T19" fmla="*/ 11200 h 12400"/>
                <a:gd name="T20" fmla="*/ 4200 w 12400"/>
                <a:gd name="T21" fmla="*/ 5800 h 12400"/>
                <a:gd name="T22" fmla="*/ 5000 w 12400"/>
                <a:gd name="T23" fmla="*/ 5000 h 12400"/>
                <a:gd name="T24" fmla="*/ 4200 w 12400"/>
                <a:gd name="T25" fmla="*/ 4200 h 12400"/>
                <a:gd name="T26" fmla="*/ 3400 w 12400"/>
                <a:gd name="T27" fmla="*/ 5000 h 12400"/>
                <a:gd name="T28" fmla="*/ 4200 w 12400"/>
                <a:gd name="T29" fmla="*/ 5800 h 12400"/>
                <a:gd name="T30" fmla="*/ 8200 w 12400"/>
                <a:gd name="T31" fmla="*/ 5800 h 12400"/>
                <a:gd name="T32" fmla="*/ 9000 w 12400"/>
                <a:gd name="T33" fmla="*/ 5000 h 12400"/>
                <a:gd name="T34" fmla="*/ 8200 w 12400"/>
                <a:gd name="T35" fmla="*/ 4200 h 12400"/>
                <a:gd name="T36" fmla="*/ 7400 w 12400"/>
                <a:gd name="T37" fmla="*/ 5000 h 12400"/>
                <a:gd name="T38" fmla="*/ 8200 w 12400"/>
                <a:gd name="T39" fmla="*/ 5800 h 12400"/>
                <a:gd name="T40" fmla="*/ 8300 w 12400"/>
                <a:gd name="T41" fmla="*/ 7615 h 12400"/>
                <a:gd name="T42" fmla="*/ 6200 w 12400"/>
                <a:gd name="T43" fmla="*/ 8600 h 12400"/>
                <a:gd name="T44" fmla="*/ 4100 w 12400"/>
                <a:gd name="T45" fmla="*/ 7615 h 12400"/>
                <a:gd name="T46" fmla="*/ 3255 w 12400"/>
                <a:gd name="T47" fmla="*/ 7538 h 12400"/>
                <a:gd name="T48" fmla="*/ 3178 w 12400"/>
                <a:gd name="T49" fmla="*/ 8383 h 12400"/>
                <a:gd name="T50" fmla="*/ 6200 w 12400"/>
                <a:gd name="T51" fmla="*/ 9798 h 12400"/>
                <a:gd name="T52" fmla="*/ 9223 w 12400"/>
                <a:gd name="T53" fmla="*/ 8383 h 12400"/>
                <a:gd name="T54" fmla="*/ 9145 w 12400"/>
                <a:gd name="T55" fmla="*/ 7538 h 12400"/>
                <a:gd name="T56" fmla="*/ 8300 w 12400"/>
                <a:gd name="T57" fmla="*/ 7615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6200" y="11200"/>
                  </a:moveTo>
                  <a:cubicBezTo>
                    <a:pt x="3442" y="11200"/>
                    <a:pt x="1200" y="8958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8958"/>
                    <a:pt x="8958" y="11200"/>
                    <a:pt x="6200" y="11200"/>
                  </a:cubicBezTo>
                  <a:close/>
                  <a:moveTo>
                    <a:pt x="4200" y="5800"/>
                  </a:moveTo>
                  <a:cubicBezTo>
                    <a:pt x="4643" y="5800"/>
                    <a:pt x="5000" y="5443"/>
                    <a:pt x="5000" y="5000"/>
                  </a:cubicBezTo>
                  <a:cubicBezTo>
                    <a:pt x="5000" y="4558"/>
                    <a:pt x="4643" y="4200"/>
                    <a:pt x="4200" y="4200"/>
                  </a:cubicBezTo>
                  <a:cubicBezTo>
                    <a:pt x="3758" y="4200"/>
                    <a:pt x="3400" y="4558"/>
                    <a:pt x="3400" y="5000"/>
                  </a:cubicBezTo>
                  <a:cubicBezTo>
                    <a:pt x="3400" y="5443"/>
                    <a:pt x="3758" y="5800"/>
                    <a:pt x="4200" y="5800"/>
                  </a:cubicBezTo>
                  <a:close/>
                  <a:moveTo>
                    <a:pt x="8200" y="5800"/>
                  </a:moveTo>
                  <a:cubicBezTo>
                    <a:pt x="8643" y="5800"/>
                    <a:pt x="9000" y="5443"/>
                    <a:pt x="9000" y="5000"/>
                  </a:cubicBezTo>
                  <a:cubicBezTo>
                    <a:pt x="9000" y="4558"/>
                    <a:pt x="8643" y="4200"/>
                    <a:pt x="8200" y="4200"/>
                  </a:cubicBezTo>
                  <a:cubicBezTo>
                    <a:pt x="7758" y="4200"/>
                    <a:pt x="7400" y="4558"/>
                    <a:pt x="7400" y="5000"/>
                  </a:cubicBezTo>
                  <a:cubicBezTo>
                    <a:pt x="7400" y="5443"/>
                    <a:pt x="7758" y="5800"/>
                    <a:pt x="8200" y="5800"/>
                  </a:cubicBezTo>
                  <a:close/>
                  <a:moveTo>
                    <a:pt x="8300" y="7615"/>
                  </a:moveTo>
                  <a:cubicBezTo>
                    <a:pt x="7780" y="8240"/>
                    <a:pt x="7013" y="8600"/>
                    <a:pt x="6200" y="8600"/>
                  </a:cubicBezTo>
                  <a:cubicBezTo>
                    <a:pt x="5388" y="8600"/>
                    <a:pt x="4620" y="8243"/>
                    <a:pt x="4100" y="7615"/>
                  </a:cubicBezTo>
                  <a:cubicBezTo>
                    <a:pt x="3888" y="7360"/>
                    <a:pt x="3508" y="7328"/>
                    <a:pt x="3255" y="7538"/>
                  </a:cubicBezTo>
                  <a:cubicBezTo>
                    <a:pt x="3000" y="7750"/>
                    <a:pt x="2967" y="8128"/>
                    <a:pt x="3178" y="8383"/>
                  </a:cubicBezTo>
                  <a:cubicBezTo>
                    <a:pt x="3928" y="9283"/>
                    <a:pt x="5030" y="9798"/>
                    <a:pt x="6200" y="9798"/>
                  </a:cubicBezTo>
                  <a:cubicBezTo>
                    <a:pt x="7370" y="9798"/>
                    <a:pt x="8473" y="9283"/>
                    <a:pt x="9223" y="8383"/>
                  </a:cubicBezTo>
                  <a:cubicBezTo>
                    <a:pt x="9435" y="8128"/>
                    <a:pt x="9400" y="7750"/>
                    <a:pt x="9145" y="7538"/>
                  </a:cubicBezTo>
                  <a:cubicBezTo>
                    <a:pt x="8892" y="7328"/>
                    <a:pt x="8512" y="7360"/>
                    <a:pt x="8300" y="76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</p:sp>
        <p:sp>
          <p:nvSpPr>
            <p:cNvPr id="50" name="iconfont-11790-5635055">
              <a:extLst>
                <a:ext uri="{FF2B5EF4-FFF2-40B4-BE49-F238E27FC236}">
                  <a16:creationId xmlns:a16="http://schemas.microsoft.com/office/drawing/2014/main" xmlns="" id="{F8C15A66-6BC7-449D-BE78-AF1AC70B6B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7322" y="3422165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1" name="iconfont-11790-5635055">
              <a:extLst>
                <a:ext uri="{FF2B5EF4-FFF2-40B4-BE49-F238E27FC236}">
                  <a16:creationId xmlns:a16="http://schemas.microsoft.com/office/drawing/2014/main" xmlns="" id="{FE9B48C5-4A89-47D7-B8C4-6AF99C60299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0462" y="3422165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2" name="iconfont-11790-5635055">
              <a:extLst>
                <a:ext uri="{FF2B5EF4-FFF2-40B4-BE49-F238E27FC236}">
                  <a16:creationId xmlns:a16="http://schemas.microsoft.com/office/drawing/2014/main" xmlns="" id="{5432EC9C-F2D9-4A9A-92DB-0DAC8775C4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83603" y="3422165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3" name="iconfont-11790-5635055">
              <a:extLst>
                <a:ext uri="{FF2B5EF4-FFF2-40B4-BE49-F238E27FC236}">
                  <a16:creationId xmlns:a16="http://schemas.microsoft.com/office/drawing/2014/main" xmlns="" id="{A397D024-3AC4-4131-B0B6-48F8D322BF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6743" y="3422165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4" name="iconfont-11790-5635055">
              <a:extLst>
                <a:ext uri="{FF2B5EF4-FFF2-40B4-BE49-F238E27FC236}">
                  <a16:creationId xmlns:a16="http://schemas.microsoft.com/office/drawing/2014/main" xmlns="" id="{C66856B6-A56F-42D7-A6BD-A5D394601C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7322" y="4139441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5" name="iconfont-11790-5635055">
              <a:extLst>
                <a:ext uri="{FF2B5EF4-FFF2-40B4-BE49-F238E27FC236}">
                  <a16:creationId xmlns:a16="http://schemas.microsoft.com/office/drawing/2014/main" xmlns="" id="{8DA99F10-9786-4E38-9223-723475B4AC2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0462" y="4139441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6" name="iconfont-11790-5635055">
              <a:extLst>
                <a:ext uri="{FF2B5EF4-FFF2-40B4-BE49-F238E27FC236}">
                  <a16:creationId xmlns:a16="http://schemas.microsoft.com/office/drawing/2014/main" xmlns="" id="{E5BC0EF2-6FC8-4C9F-8883-7820CCBEA9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83603" y="4139441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7" name="iconfont-11790-5635055">
              <a:extLst>
                <a:ext uri="{FF2B5EF4-FFF2-40B4-BE49-F238E27FC236}">
                  <a16:creationId xmlns:a16="http://schemas.microsoft.com/office/drawing/2014/main" xmlns="" id="{6D31F8C8-CA35-405D-82AE-DEFA004B5C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6743" y="4139441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8" name="iconfont-11790-5635055">
              <a:extLst>
                <a:ext uri="{FF2B5EF4-FFF2-40B4-BE49-F238E27FC236}">
                  <a16:creationId xmlns:a16="http://schemas.microsoft.com/office/drawing/2014/main" xmlns="" id="{2E975E43-EF9E-4CE4-920E-7327AB638E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7322" y="4856718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59" name="iconfont-11790-5635055">
              <a:extLst>
                <a:ext uri="{FF2B5EF4-FFF2-40B4-BE49-F238E27FC236}">
                  <a16:creationId xmlns:a16="http://schemas.microsoft.com/office/drawing/2014/main" xmlns="" id="{55F1D3D7-945F-4DDC-A359-382CFED736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0462" y="4856718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60" name="iconfont-11790-5635055">
              <a:extLst>
                <a:ext uri="{FF2B5EF4-FFF2-40B4-BE49-F238E27FC236}">
                  <a16:creationId xmlns:a16="http://schemas.microsoft.com/office/drawing/2014/main" xmlns="" id="{582E47B9-8A47-43A7-97C0-43610836C21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83603" y="4856718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  <p:sp>
          <p:nvSpPr>
            <p:cNvPr id="61" name="iconfont-11790-5635055">
              <a:extLst>
                <a:ext uri="{FF2B5EF4-FFF2-40B4-BE49-F238E27FC236}">
                  <a16:creationId xmlns:a16="http://schemas.microsoft.com/office/drawing/2014/main" xmlns="" id="{81CE5EBA-0224-4B23-B1A0-A969FF24FC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6743" y="4856718"/>
              <a:ext cx="609685" cy="609685"/>
            </a:xfrm>
            <a:custGeom>
              <a:avLst/>
              <a:gdLst>
                <a:gd name="T0" fmla="*/ 6200 w 12400"/>
                <a:gd name="T1" fmla="*/ 0 h 12400"/>
                <a:gd name="T2" fmla="*/ 0 w 12400"/>
                <a:gd name="T3" fmla="*/ 6200 h 12400"/>
                <a:gd name="T4" fmla="*/ 6200 w 12400"/>
                <a:gd name="T5" fmla="*/ 12400 h 12400"/>
                <a:gd name="T6" fmla="*/ 12400 w 12400"/>
                <a:gd name="T7" fmla="*/ 6200 h 12400"/>
                <a:gd name="T8" fmla="*/ 6200 w 12400"/>
                <a:gd name="T9" fmla="*/ 0 h 12400"/>
                <a:gd name="T10" fmla="*/ 9800 w 12400"/>
                <a:gd name="T11" fmla="*/ 9660 h 12400"/>
                <a:gd name="T12" fmla="*/ 9800 w 12400"/>
                <a:gd name="T13" fmla="*/ 6800 h 12400"/>
                <a:gd name="T14" fmla="*/ 9200 w 12400"/>
                <a:gd name="T15" fmla="*/ 6200 h 12400"/>
                <a:gd name="T16" fmla="*/ 8600 w 12400"/>
                <a:gd name="T17" fmla="*/ 6800 h 12400"/>
                <a:gd name="T18" fmla="*/ 8600 w 12400"/>
                <a:gd name="T19" fmla="*/ 10585 h 12400"/>
                <a:gd name="T20" fmla="*/ 6200 w 12400"/>
                <a:gd name="T21" fmla="*/ 11200 h 12400"/>
                <a:gd name="T22" fmla="*/ 3800 w 12400"/>
                <a:gd name="T23" fmla="*/ 10585 h 12400"/>
                <a:gd name="T24" fmla="*/ 3800 w 12400"/>
                <a:gd name="T25" fmla="*/ 6800 h 12400"/>
                <a:gd name="T26" fmla="*/ 3200 w 12400"/>
                <a:gd name="T27" fmla="*/ 6200 h 12400"/>
                <a:gd name="T28" fmla="*/ 2600 w 12400"/>
                <a:gd name="T29" fmla="*/ 6800 h 12400"/>
                <a:gd name="T30" fmla="*/ 2600 w 12400"/>
                <a:gd name="T31" fmla="*/ 9660 h 12400"/>
                <a:gd name="T32" fmla="*/ 1200 w 12400"/>
                <a:gd name="T33" fmla="*/ 6200 h 12400"/>
                <a:gd name="T34" fmla="*/ 6200 w 12400"/>
                <a:gd name="T35" fmla="*/ 1200 h 12400"/>
                <a:gd name="T36" fmla="*/ 11200 w 12400"/>
                <a:gd name="T37" fmla="*/ 6200 h 12400"/>
                <a:gd name="T38" fmla="*/ 9800 w 12400"/>
                <a:gd name="T39" fmla="*/ 9660 h 12400"/>
                <a:gd name="T40" fmla="*/ 5145 w 12400"/>
                <a:gd name="T41" fmla="*/ 5663 h 12400"/>
                <a:gd name="T42" fmla="*/ 5298 w 12400"/>
                <a:gd name="T43" fmla="*/ 5353 h 12400"/>
                <a:gd name="T44" fmla="*/ 3803 w 12400"/>
                <a:gd name="T45" fmla="*/ 4300 h 12400"/>
                <a:gd name="T46" fmla="*/ 2308 w 12400"/>
                <a:gd name="T47" fmla="*/ 5353 h 12400"/>
                <a:gd name="T48" fmla="*/ 2460 w 12400"/>
                <a:gd name="T49" fmla="*/ 5663 h 12400"/>
                <a:gd name="T50" fmla="*/ 2803 w 12400"/>
                <a:gd name="T51" fmla="*/ 5623 h 12400"/>
                <a:gd name="T52" fmla="*/ 3040 w 12400"/>
                <a:gd name="T53" fmla="*/ 5410 h 12400"/>
                <a:gd name="T54" fmla="*/ 4565 w 12400"/>
                <a:gd name="T55" fmla="*/ 5410 h 12400"/>
                <a:gd name="T56" fmla="*/ 4803 w 12400"/>
                <a:gd name="T57" fmla="*/ 5623 h 12400"/>
                <a:gd name="T58" fmla="*/ 5145 w 12400"/>
                <a:gd name="T59" fmla="*/ 5663 h 12400"/>
                <a:gd name="T60" fmla="*/ 8600 w 12400"/>
                <a:gd name="T61" fmla="*/ 4300 h 12400"/>
                <a:gd name="T62" fmla="*/ 7105 w 12400"/>
                <a:gd name="T63" fmla="*/ 5353 h 12400"/>
                <a:gd name="T64" fmla="*/ 7258 w 12400"/>
                <a:gd name="T65" fmla="*/ 5663 h 12400"/>
                <a:gd name="T66" fmla="*/ 7600 w 12400"/>
                <a:gd name="T67" fmla="*/ 5623 h 12400"/>
                <a:gd name="T68" fmla="*/ 7838 w 12400"/>
                <a:gd name="T69" fmla="*/ 5410 h 12400"/>
                <a:gd name="T70" fmla="*/ 9363 w 12400"/>
                <a:gd name="T71" fmla="*/ 5410 h 12400"/>
                <a:gd name="T72" fmla="*/ 9600 w 12400"/>
                <a:gd name="T73" fmla="*/ 5623 h 12400"/>
                <a:gd name="T74" fmla="*/ 9943 w 12400"/>
                <a:gd name="T75" fmla="*/ 5663 h 12400"/>
                <a:gd name="T76" fmla="*/ 10095 w 12400"/>
                <a:gd name="T77" fmla="*/ 5353 h 12400"/>
                <a:gd name="T78" fmla="*/ 8600 w 12400"/>
                <a:gd name="T79" fmla="*/ 4300 h 12400"/>
                <a:gd name="T80" fmla="*/ 6200 w 12400"/>
                <a:gd name="T81" fmla="*/ 6600 h 12400"/>
                <a:gd name="T82" fmla="*/ 4800 w 12400"/>
                <a:gd name="T83" fmla="*/ 8200 h 12400"/>
                <a:gd name="T84" fmla="*/ 6200 w 12400"/>
                <a:gd name="T85" fmla="*/ 9800 h 12400"/>
                <a:gd name="T86" fmla="*/ 7600 w 12400"/>
                <a:gd name="T87" fmla="*/ 8200 h 12400"/>
                <a:gd name="T88" fmla="*/ 6200 w 12400"/>
                <a:gd name="T89" fmla="*/ 6600 h 12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00" h="12400">
                  <a:moveTo>
                    <a:pt x="6200" y="0"/>
                  </a:moveTo>
                  <a:cubicBezTo>
                    <a:pt x="2775" y="0"/>
                    <a:pt x="0" y="2775"/>
                    <a:pt x="0" y="6200"/>
                  </a:cubicBezTo>
                  <a:cubicBezTo>
                    <a:pt x="0" y="9625"/>
                    <a:pt x="2775" y="12400"/>
                    <a:pt x="6200" y="12400"/>
                  </a:cubicBezTo>
                  <a:cubicBezTo>
                    <a:pt x="9625" y="12400"/>
                    <a:pt x="12400" y="9625"/>
                    <a:pt x="12400" y="6200"/>
                  </a:cubicBezTo>
                  <a:cubicBezTo>
                    <a:pt x="12400" y="2775"/>
                    <a:pt x="9625" y="0"/>
                    <a:pt x="6200" y="0"/>
                  </a:cubicBezTo>
                  <a:close/>
                  <a:moveTo>
                    <a:pt x="9800" y="9660"/>
                  </a:moveTo>
                  <a:lnTo>
                    <a:pt x="9800" y="6800"/>
                  </a:lnTo>
                  <a:cubicBezTo>
                    <a:pt x="9800" y="6470"/>
                    <a:pt x="9530" y="6200"/>
                    <a:pt x="9200" y="6200"/>
                  </a:cubicBezTo>
                  <a:cubicBezTo>
                    <a:pt x="8870" y="6200"/>
                    <a:pt x="8600" y="6470"/>
                    <a:pt x="8600" y="6800"/>
                  </a:cubicBezTo>
                  <a:lnTo>
                    <a:pt x="8600" y="10585"/>
                  </a:lnTo>
                  <a:cubicBezTo>
                    <a:pt x="7888" y="10975"/>
                    <a:pt x="7070" y="11200"/>
                    <a:pt x="6200" y="11200"/>
                  </a:cubicBezTo>
                  <a:cubicBezTo>
                    <a:pt x="5330" y="11200"/>
                    <a:pt x="4513" y="10975"/>
                    <a:pt x="3800" y="10585"/>
                  </a:cubicBezTo>
                  <a:lnTo>
                    <a:pt x="3800" y="6800"/>
                  </a:lnTo>
                  <a:cubicBezTo>
                    <a:pt x="3800" y="6470"/>
                    <a:pt x="3530" y="6200"/>
                    <a:pt x="3200" y="6200"/>
                  </a:cubicBezTo>
                  <a:cubicBezTo>
                    <a:pt x="2870" y="6200"/>
                    <a:pt x="2600" y="6470"/>
                    <a:pt x="2600" y="6800"/>
                  </a:cubicBezTo>
                  <a:lnTo>
                    <a:pt x="2600" y="9660"/>
                  </a:lnTo>
                  <a:cubicBezTo>
                    <a:pt x="1735" y="8760"/>
                    <a:pt x="1200" y="7543"/>
                    <a:pt x="1200" y="6200"/>
                  </a:cubicBezTo>
                  <a:cubicBezTo>
                    <a:pt x="1200" y="3442"/>
                    <a:pt x="3442" y="1200"/>
                    <a:pt x="6200" y="1200"/>
                  </a:cubicBezTo>
                  <a:cubicBezTo>
                    <a:pt x="8958" y="1200"/>
                    <a:pt x="11200" y="3442"/>
                    <a:pt x="11200" y="6200"/>
                  </a:cubicBezTo>
                  <a:cubicBezTo>
                    <a:pt x="11200" y="7543"/>
                    <a:pt x="10665" y="8763"/>
                    <a:pt x="9800" y="9660"/>
                  </a:cubicBezTo>
                  <a:close/>
                  <a:moveTo>
                    <a:pt x="5145" y="5663"/>
                  </a:moveTo>
                  <a:cubicBezTo>
                    <a:pt x="5255" y="5603"/>
                    <a:pt x="5318" y="5478"/>
                    <a:pt x="5298" y="5353"/>
                  </a:cubicBezTo>
                  <a:cubicBezTo>
                    <a:pt x="5198" y="4723"/>
                    <a:pt x="4443" y="4300"/>
                    <a:pt x="3803" y="4300"/>
                  </a:cubicBezTo>
                  <a:cubicBezTo>
                    <a:pt x="3163" y="4300"/>
                    <a:pt x="2405" y="4723"/>
                    <a:pt x="2308" y="5353"/>
                  </a:cubicBezTo>
                  <a:cubicBezTo>
                    <a:pt x="2288" y="5478"/>
                    <a:pt x="2350" y="5603"/>
                    <a:pt x="2460" y="5663"/>
                  </a:cubicBezTo>
                  <a:cubicBezTo>
                    <a:pt x="2570" y="5723"/>
                    <a:pt x="2708" y="5708"/>
                    <a:pt x="2803" y="5623"/>
                  </a:cubicBezTo>
                  <a:lnTo>
                    <a:pt x="3040" y="5410"/>
                  </a:lnTo>
                  <a:cubicBezTo>
                    <a:pt x="3410" y="5080"/>
                    <a:pt x="4195" y="5080"/>
                    <a:pt x="4565" y="5410"/>
                  </a:cubicBezTo>
                  <a:lnTo>
                    <a:pt x="4803" y="5623"/>
                  </a:lnTo>
                  <a:cubicBezTo>
                    <a:pt x="4865" y="5680"/>
                    <a:pt x="5000" y="5743"/>
                    <a:pt x="5145" y="5663"/>
                  </a:cubicBezTo>
                  <a:close/>
                  <a:moveTo>
                    <a:pt x="8600" y="4300"/>
                  </a:moveTo>
                  <a:cubicBezTo>
                    <a:pt x="7958" y="4300"/>
                    <a:pt x="7203" y="4723"/>
                    <a:pt x="7105" y="5353"/>
                  </a:cubicBezTo>
                  <a:cubicBezTo>
                    <a:pt x="7085" y="5478"/>
                    <a:pt x="7147" y="5603"/>
                    <a:pt x="7258" y="5663"/>
                  </a:cubicBezTo>
                  <a:cubicBezTo>
                    <a:pt x="7370" y="5723"/>
                    <a:pt x="7505" y="5708"/>
                    <a:pt x="7600" y="5623"/>
                  </a:cubicBezTo>
                  <a:lnTo>
                    <a:pt x="7838" y="5410"/>
                  </a:lnTo>
                  <a:cubicBezTo>
                    <a:pt x="8208" y="5080"/>
                    <a:pt x="8993" y="5080"/>
                    <a:pt x="9363" y="5410"/>
                  </a:cubicBezTo>
                  <a:lnTo>
                    <a:pt x="9600" y="5623"/>
                  </a:lnTo>
                  <a:cubicBezTo>
                    <a:pt x="9663" y="5678"/>
                    <a:pt x="9800" y="5740"/>
                    <a:pt x="9943" y="5663"/>
                  </a:cubicBezTo>
                  <a:cubicBezTo>
                    <a:pt x="10053" y="5603"/>
                    <a:pt x="10115" y="5478"/>
                    <a:pt x="10095" y="5353"/>
                  </a:cubicBezTo>
                  <a:cubicBezTo>
                    <a:pt x="9998" y="4723"/>
                    <a:pt x="9243" y="4300"/>
                    <a:pt x="8600" y="4300"/>
                  </a:cubicBezTo>
                  <a:close/>
                  <a:moveTo>
                    <a:pt x="6200" y="6600"/>
                  </a:moveTo>
                  <a:cubicBezTo>
                    <a:pt x="5428" y="6600"/>
                    <a:pt x="4800" y="7318"/>
                    <a:pt x="4800" y="8200"/>
                  </a:cubicBezTo>
                  <a:cubicBezTo>
                    <a:pt x="4800" y="9083"/>
                    <a:pt x="5428" y="9800"/>
                    <a:pt x="6200" y="9800"/>
                  </a:cubicBezTo>
                  <a:cubicBezTo>
                    <a:pt x="6972" y="9800"/>
                    <a:pt x="7600" y="9083"/>
                    <a:pt x="7600" y="8200"/>
                  </a:cubicBezTo>
                  <a:cubicBezTo>
                    <a:pt x="7600" y="7318"/>
                    <a:pt x="6972" y="6600"/>
                    <a:pt x="6200" y="6600"/>
                  </a:cubicBezTo>
                  <a:close/>
                </a:path>
              </a:pathLst>
            </a:custGeom>
            <a:grpFill/>
            <a:ln>
              <a:solidFill>
                <a:srgbClr val="07319C"/>
              </a:solidFill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960D62C-42C9-4D8B-9730-21CC2840A9E9}"/>
              </a:ext>
            </a:extLst>
          </p:cNvPr>
          <p:cNvGrpSpPr/>
          <p:nvPr/>
        </p:nvGrpSpPr>
        <p:grpSpPr>
          <a:xfrm>
            <a:off x="6873359" y="1589845"/>
            <a:ext cx="3840243" cy="3863737"/>
            <a:chOff x="6873359" y="1451036"/>
            <a:chExt cx="3840243" cy="386373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1C7B0C0F-64FD-4778-9F00-9F26B4C371A6}"/>
                </a:ext>
              </a:extLst>
            </p:cNvPr>
            <p:cNvSpPr txBox="1"/>
            <p:nvPr/>
          </p:nvSpPr>
          <p:spPr>
            <a:xfrm>
              <a:off x="7793848" y="2937868"/>
              <a:ext cx="19992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cs typeface="+mn-ea"/>
                  <a:sym typeface="+mn-lt"/>
                </a:rPr>
                <a:t>ANALYSIS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36455F0F-F1A1-456F-8836-2B9FE5FBACB9}"/>
                </a:ext>
              </a:extLst>
            </p:cNvPr>
            <p:cNvSpPr/>
            <p:nvPr/>
          </p:nvSpPr>
          <p:spPr>
            <a:xfrm>
              <a:off x="6873359" y="3429000"/>
              <a:ext cx="3840243" cy="1885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354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顶部“开始”面板中可以对字体、字号、颜色、行距等进行修改。顶部“开始”面板中可以对字体、字号、颜色、行距等进行修改。</a:t>
              </a:r>
              <a:endParaRPr kumimoji="0" lang="en-US" altLang="zh-CN" sz="13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  <a:p>
              <a:pPr algn="just" defTabSz="914354">
                <a:lnSpc>
                  <a:spcPct val="130000"/>
                </a:lnSpc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顶部“开始”面板中可以对字体、字号、颜色、行距等进行修改。顶部“开始”面板中可以对字体、字号、颜色、行距等进行修改。</a:t>
              </a:r>
            </a:p>
            <a:p>
              <a:pPr marL="0" marR="0" lvl="0" indent="0" algn="just" defTabSz="914354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79DA90A-A41A-47F1-9290-B57077962D8D}"/>
                </a:ext>
              </a:extLst>
            </p:cNvPr>
            <p:cNvSpPr/>
            <p:nvPr/>
          </p:nvSpPr>
          <p:spPr>
            <a:xfrm>
              <a:off x="8121330" y="1451036"/>
              <a:ext cx="1344301" cy="1368303"/>
            </a:xfrm>
            <a:prstGeom prst="ellipse">
              <a:avLst/>
            </a:prstGeom>
            <a:solidFill>
              <a:srgbClr val="0116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317D47A7-6603-4D37-BFDC-1DEB43E2A222}"/>
                </a:ext>
              </a:extLst>
            </p:cNvPr>
            <p:cNvSpPr txBox="1"/>
            <p:nvPr/>
          </p:nvSpPr>
          <p:spPr>
            <a:xfrm>
              <a:off x="7966048" y="1781244"/>
              <a:ext cx="1654863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60%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2" name="文本占位符 81">
            <a:extLst>
              <a:ext uri="{FF2B5EF4-FFF2-40B4-BE49-F238E27FC236}">
                <a16:creationId xmlns:a16="http://schemas.microsoft.com/office/drawing/2014/main" xmlns="" id="{41F30746-0748-40C2-88A6-453AA33815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337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5A9F6AB-3596-4702-8C02-ECF7193DF5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7ED553EF-91EB-46CB-9C8E-AE4E067F68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2082393"/>
              </p:ext>
            </p:extLst>
          </p:nvPr>
        </p:nvGraphicFramePr>
        <p:xfrm>
          <a:off x="5360545" y="1813811"/>
          <a:ext cx="6108246" cy="367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5BA0D69-A902-44C9-9FC1-8908F316E181}"/>
              </a:ext>
            </a:extLst>
          </p:cNvPr>
          <p:cNvGrpSpPr/>
          <p:nvPr/>
        </p:nvGrpSpPr>
        <p:grpSpPr>
          <a:xfrm>
            <a:off x="1139248" y="2537906"/>
            <a:ext cx="4221296" cy="2792458"/>
            <a:chOff x="7165296" y="2298065"/>
            <a:chExt cx="4221296" cy="279245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6FFFAC8-72BD-4691-86D8-96860E61173D}"/>
                </a:ext>
              </a:extLst>
            </p:cNvPr>
            <p:cNvSpPr txBox="1"/>
            <p:nvPr/>
          </p:nvSpPr>
          <p:spPr>
            <a:xfrm>
              <a:off x="7165296" y="2298065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7FA3983-D4C1-4C66-8929-F4472A299115}"/>
                </a:ext>
              </a:extLst>
            </p:cNvPr>
            <p:cNvSpPr txBox="1"/>
            <p:nvPr/>
          </p:nvSpPr>
          <p:spPr>
            <a:xfrm>
              <a:off x="7165296" y="2995251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2A4D717-DBB3-4B1E-BE53-9F08C0F60267}"/>
                </a:ext>
              </a:extLst>
            </p:cNvPr>
            <p:cNvSpPr txBox="1"/>
            <p:nvPr/>
          </p:nvSpPr>
          <p:spPr>
            <a:xfrm>
              <a:off x="7165296" y="3692438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8C5447B4-2A95-44BC-9727-041D2290F004}"/>
                </a:ext>
              </a:extLst>
            </p:cNvPr>
            <p:cNvSpPr txBox="1"/>
            <p:nvPr/>
          </p:nvSpPr>
          <p:spPr>
            <a:xfrm>
              <a:off x="7165296" y="4389625"/>
              <a:ext cx="4221296" cy="700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17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标题数字等都可以通过点击和重新输入进行更改，建议正文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19B9D96-678F-4051-86D8-BFDA9B604892}"/>
              </a:ext>
            </a:extLst>
          </p:cNvPr>
          <p:cNvSpPr/>
          <p:nvPr/>
        </p:nvSpPr>
        <p:spPr>
          <a:xfrm>
            <a:off x="5141151" y="877046"/>
            <a:ext cx="3058944" cy="30589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36A9202-E2D3-4BE9-B0B5-20ADD12870A0}"/>
              </a:ext>
            </a:extLst>
          </p:cNvPr>
          <p:cNvSpPr/>
          <p:nvPr/>
        </p:nvSpPr>
        <p:spPr>
          <a:xfrm>
            <a:off x="1237105" y="2051200"/>
            <a:ext cx="2236510" cy="452945"/>
          </a:xfrm>
          <a:prstGeom prst="rect">
            <a:avLst/>
          </a:prstGeom>
          <a:solidFill>
            <a:srgbClr val="01165B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504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6E0F70C-5FD9-4EF1-B5A5-9BA294272DA3}"/>
              </a:ext>
            </a:extLst>
          </p:cNvPr>
          <p:cNvGrpSpPr/>
          <p:nvPr/>
        </p:nvGrpSpPr>
        <p:grpSpPr>
          <a:xfrm rot="10800000">
            <a:off x="4282000" y="2185243"/>
            <a:ext cx="3628000" cy="2487515"/>
            <a:chOff x="3017520" y="1318260"/>
            <a:chExt cx="6156960" cy="4221480"/>
          </a:xfrm>
          <a:solidFill>
            <a:srgbClr val="01165B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9BD243B-F51B-4A9D-999C-2F29BB8FAAE8}"/>
                </a:ext>
              </a:extLst>
            </p:cNvPr>
            <p:cNvSpPr/>
            <p:nvPr/>
          </p:nvSpPr>
          <p:spPr>
            <a:xfrm>
              <a:off x="3017520" y="1318260"/>
              <a:ext cx="6156960" cy="4221480"/>
            </a:xfrm>
            <a:custGeom>
              <a:avLst/>
              <a:gdLst>
                <a:gd name="connsiteX0" fmla="*/ 227788 w 6156960"/>
                <a:gd name="connsiteY0" fmla="*/ 216264 h 4221480"/>
                <a:gd name="connsiteX1" fmla="*/ 227788 w 6156960"/>
                <a:gd name="connsiteY1" fmla="*/ 4005217 h 4221480"/>
                <a:gd name="connsiteX2" fmla="*/ 5929172 w 6156960"/>
                <a:gd name="connsiteY2" fmla="*/ 4005217 h 4221480"/>
                <a:gd name="connsiteX3" fmla="*/ 5929172 w 6156960"/>
                <a:gd name="connsiteY3" fmla="*/ 216264 h 4221480"/>
                <a:gd name="connsiteX4" fmla="*/ 0 w 6156960"/>
                <a:gd name="connsiteY4" fmla="*/ 0 h 4221480"/>
                <a:gd name="connsiteX5" fmla="*/ 6156960 w 6156960"/>
                <a:gd name="connsiteY5" fmla="*/ 0 h 4221480"/>
                <a:gd name="connsiteX6" fmla="*/ 6156960 w 6156960"/>
                <a:gd name="connsiteY6" fmla="*/ 4221480 h 4221480"/>
                <a:gd name="connsiteX7" fmla="*/ 0 w 6156960"/>
                <a:gd name="connsiteY7" fmla="*/ 4221480 h 422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6960" h="4221480">
                  <a:moveTo>
                    <a:pt x="227788" y="216264"/>
                  </a:moveTo>
                  <a:lnTo>
                    <a:pt x="227788" y="4005217"/>
                  </a:lnTo>
                  <a:lnTo>
                    <a:pt x="5929172" y="4005217"/>
                  </a:lnTo>
                  <a:lnTo>
                    <a:pt x="5929172" y="216264"/>
                  </a:lnTo>
                  <a:close/>
                  <a:moveTo>
                    <a:pt x="0" y="0"/>
                  </a:moveTo>
                  <a:lnTo>
                    <a:pt x="6156960" y="0"/>
                  </a:lnTo>
                  <a:lnTo>
                    <a:pt x="6156960" y="4221480"/>
                  </a:lnTo>
                  <a:lnTo>
                    <a:pt x="0" y="42214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3A1EDE5-42DE-4C2F-9EAB-DB760F1FA3D6}"/>
                </a:ext>
              </a:extLst>
            </p:cNvPr>
            <p:cNvSpPr/>
            <p:nvPr/>
          </p:nvSpPr>
          <p:spPr>
            <a:xfrm>
              <a:off x="3503295" y="1693206"/>
              <a:ext cx="5185410" cy="34715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占位符 38">
            <a:extLst>
              <a:ext uri="{FF2B5EF4-FFF2-40B4-BE49-F238E27FC236}">
                <a16:creationId xmlns:a16="http://schemas.microsoft.com/office/drawing/2014/main" xmlns="" id="{7F741D50-4FC4-425E-B9A1-51F3F0CB5A15}"/>
              </a:ext>
            </a:extLst>
          </p:cNvPr>
          <p:cNvSpPr txBox="1">
            <a:spLocks/>
          </p:cNvSpPr>
          <p:nvPr/>
        </p:nvSpPr>
        <p:spPr>
          <a:xfrm>
            <a:off x="4119784" y="3188935"/>
            <a:ext cx="395243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kern="0" dirty="0">
                <a:latin typeface="+mj-ea"/>
                <a:ea typeface="+mj-ea"/>
                <a:cs typeface="+mn-ea"/>
                <a:sym typeface="+mn-lt"/>
              </a:rPr>
              <a:t>用户需求</a:t>
            </a:r>
          </a:p>
        </p:txBody>
      </p:sp>
    </p:spTree>
    <p:extLst>
      <p:ext uri="{BB962C8B-B14F-4D97-AF65-F5344CB8AC3E}">
        <p14:creationId xmlns:p14="http://schemas.microsoft.com/office/powerpoint/2010/main" val="190884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C1E32DD-EC6F-4EC3-AAA8-9C8A52433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1E6AC241-5EDF-4A25-A450-2DC9AC6B8A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0405000"/>
              </p:ext>
            </p:extLst>
          </p:nvPr>
        </p:nvGraphicFramePr>
        <p:xfrm>
          <a:off x="227271" y="1458294"/>
          <a:ext cx="5636501" cy="415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7E69EF3-23B7-4386-85F3-B932E3C9709D}"/>
              </a:ext>
            </a:extLst>
          </p:cNvPr>
          <p:cNvGrpSpPr/>
          <p:nvPr/>
        </p:nvGrpSpPr>
        <p:grpSpPr>
          <a:xfrm>
            <a:off x="6096000" y="1458295"/>
            <a:ext cx="6096000" cy="4152275"/>
            <a:chOff x="6096000" y="1458295"/>
            <a:chExt cx="6096000" cy="415227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E18391B-6F9C-4A95-9958-6D9C6395CF24}"/>
                </a:ext>
              </a:extLst>
            </p:cNvPr>
            <p:cNvSpPr/>
            <p:nvPr/>
          </p:nvSpPr>
          <p:spPr>
            <a:xfrm>
              <a:off x="6096000" y="1458295"/>
              <a:ext cx="6096000" cy="4152275"/>
            </a:xfrm>
            <a:prstGeom prst="rect">
              <a:avLst/>
            </a:prstGeom>
            <a:solidFill>
              <a:srgbClr val="0116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259B446-A9F9-4275-9744-9E71B4C9477C}"/>
                </a:ext>
              </a:extLst>
            </p:cNvPr>
            <p:cNvSpPr/>
            <p:nvPr/>
          </p:nvSpPr>
          <p:spPr>
            <a:xfrm>
              <a:off x="7474328" y="2709029"/>
              <a:ext cx="3912265" cy="1959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8-14</a:t>
              </a:r>
              <a:r>
                <a: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8-14</a:t>
              </a:r>
              <a:r>
                <a: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DE46057E-E9D2-4303-A099-A0AA6A84599F}"/>
                </a:ext>
              </a:extLst>
            </p:cNvPr>
            <p:cNvSpPr/>
            <p:nvPr/>
          </p:nvSpPr>
          <p:spPr>
            <a:xfrm>
              <a:off x="7474327" y="1966840"/>
              <a:ext cx="2635658" cy="59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89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896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A0B534E-E7A7-4347-A859-6C913122A5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59" name="组 18">
            <a:extLst>
              <a:ext uri="{FF2B5EF4-FFF2-40B4-BE49-F238E27FC236}">
                <a16:creationId xmlns:a16="http://schemas.microsoft.com/office/drawing/2014/main" xmlns="" id="{CF409637-6460-4A2A-92BD-0AB0BCD15BF6}"/>
              </a:ext>
            </a:extLst>
          </p:cNvPr>
          <p:cNvGrpSpPr/>
          <p:nvPr/>
        </p:nvGrpSpPr>
        <p:grpSpPr>
          <a:xfrm>
            <a:off x="1451806" y="3759892"/>
            <a:ext cx="2672025" cy="2355293"/>
            <a:chOff x="659003" y="3910621"/>
            <a:chExt cx="2672025" cy="2355293"/>
          </a:xfrm>
        </p:grpSpPr>
        <p:sp>
          <p:nvSpPr>
            <p:cNvPr id="60" name="文本框 8">
              <a:extLst>
                <a:ext uri="{FF2B5EF4-FFF2-40B4-BE49-F238E27FC236}">
                  <a16:creationId xmlns:a16="http://schemas.microsoft.com/office/drawing/2014/main" xmlns="" id="{26D50700-B2C7-47FA-A101-FBC15C7D59C1}"/>
                </a:ext>
              </a:extLst>
            </p:cNvPr>
            <p:cNvSpPr txBox="1"/>
            <p:nvPr/>
          </p:nvSpPr>
          <p:spPr>
            <a:xfrm>
              <a:off x="659003" y="4493121"/>
              <a:ext cx="2672025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8-14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64F91310-9AEF-4D6C-A102-0E2515AD48F3}"/>
                </a:ext>
              </a:extLst>
            </p:cNvPr>
            <p:cNvSpPr/>
            <p:nvPr/>
          </p:nvSpPr>
          <p:spPr>
            <a:xfrm>
              <a:off x="1004767" y="3910621"/>
              <a:ext cx="1826141" cy="380810"/>
            </a:xfrm>
            <a:prstGeom prst="rect">
              <a:avLst/>
            </a:prstGeom>
            <a:solidFill>
              <a:srgbClr val="01165B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组 76">
            <a:extLst>
              <a:ext uri="{FF2B5EF4-FFF2-40B4-BE49-F238E27FC236}">
                <a16:creationId xmlns:a16="http://schemas.microsoft.com/office/drawing/2014/main" xmlns="" id="{0F2E8284-CACA-4CE0-8E40-89C4A4EF0FD4}"/>
              </a:ext>
            </a:extLst>
          </p:cNvPr>
          <p:cNvGrpSpPr/>
          <p:nvPr/>
        </p:nvGrpSpPr>
        <p:grpSpPr>
          <a:xfrm>
            <a:off x="4813979" y="3759892"/>
            <a:ext cx="2672025" cy="2355293"/>
            <a:chOff x="659003" y="3910621"/>
            <a:chExt cx="2672025" cy="2355293"/>
          </a:xfrm>
        </p:grpSpPr>
        <p:sp>
          <p:nvSpPr>
            <p:cNvPr id="66" name="文本框 8">
              <a:extLst>
                <a:ext uri="{FF2B5EF4-FFF2-40B4-BE49-F238E27FC236}">
                  <a16:creationId xmlns:a16="http://schemas.microsoft.com/office/drawing/2014/main" xmlns="" id="{6F1E52E9-90C3-439A-A308-43C9A1E41E22}"/>
                </a:ext>
              </a:extLst>
            </p:cNvPr>
            <p:cNvSpPr txBox="1"/>
            <p:nvPr/>
          </p:nvSpPr>
          <p:spPr>
            <a:xfrm>
              <a:off x="659003" y="4493121"/>
              <a:ext cx="2672025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8-14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464D7096-84F9-46E8-986B-FDF87AA01F71}"/>
                </a:ext>
              </a:extLst>
            </p:cNvPr>
            <p:cNvSpPr/>
            <p:nvPr/>
          </p:nvSpPr>
          <p:spPr>
            <a:xfrm>
              <a:off x="1004767" y="3910621"/>
              <a:ext cx="1826141" cy="380810"/>
            </a:xfrm>
            <a:prstGeom prst="rect">
              <a:avLst/>
            </a:prstGeom>
            <a:solidFill>
              <a:srgbClr val="01165B"/>
            </a:solidFill>
          </p:spPr>
          <p:txBody>
            <a:bodyPr wrap="none">
              <a:spAutoFit/>
            </a:bodyPr>
            <a:lstStyle/>
            <a:p>
              <a:pPr algn="ctr" defTabSz="914400">
                <a:lnSpc>
                  <a:spcPct val="130000"/>
                </a:lnSpc>
              </a:pPr>
              <a:r>
                <a:rPr lang="zh-CN" altLang="en-US" sz="1600" b="1" kern="0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 79">
            <a:extLst>
              <a:ext uri="{FF2B5EF4-FFF2-40B4-BE49-F238E27FC236}">
                <a16:creationId xmlns:a16="http://schemas.microsoft.com/office/drawing/2014/main" xmlns="" id="{FC22FA52-5C15-4B93-A030-F3E38C5ECB40}"/>
              </a:ext>
            </a:extLst>
          </p:cNvPr>
          <p:cNvGrpSpPr/>
          <p:nvPr/>
        </p:nvGrpSpPr>
        <p:grpSpPr>
          <a:xfrm>
            <a:off x="7993219" y="3759892"/>
            <a:ext cx="2672025" cy="2355293"/>
            <a:chOff x="659003" y="3910621"/>
            <a:chExt cx="2672025" cy="2355293"/>
          </a:xfrm>
        </p:grpSpPr>
        <p:sp>
          <p:nvSpPr>
            <p:cNvPr id="69" name="文本框 8">
              <a:extLst>
                <a:ext uri="{FF2B5EF4-FFF2-40B4-BE49-F238E27FC236}">
                  <a16:creationId xmlns:a16="http://schemas.microsoft.com/office/drawing/2014/main" xmlns="" id="{C2838214-DBFE-470A-9EA7-9AF76DFC16F7}"/>
                </a:ext>
              </a:extLst>
            </p:cNvPr>
            <p:cNvSpPr txBox="1"/>
            <p:nvPr/>
          </p:nvSpPr>
          <p:spPr>
            <a:xfrm>
              <a:off x="659003" y="4493121"/>
              <a:ext cx="2672025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8-14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号字，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48F0AD9-E647-4DE0-9B41-583F23340A36}"/>
                </a:ext>
              </a:extLst>
            </p:cNvPr>
            <p:cNvSpPr/>
            <p:nvPr/>
          </p:nvSpPr>
          <p:spPr>
            <a:xfrm>
              <a:off x="1004767" y="3910621"/>
              <a:ext cx="1826141" cy="380810"/>
            </a:xfrm>
            <a:prstGeom prst="rect">
              <a:avLst/>
            </a:prstGeom>
            <a:solidFill>
              <a:srgbClr val="01165B"/>
            </a:solidFill>
          </p:spPr>
          <p:txBody>
            <a:bodyPr wrap="none">
              <a:spAutoFit/>
            </a:bodyPr>
            <a:lstStyle/>
            <a:p>
              <a:pPr algn="ctr" defTabSz="914400">
                <a:lnSpc>
                  <a:spcPct val="130000"/>
                </a:lnSpc>
              </a:pPr>
              <a:r>
                <a:rPr lang="zh-CN" altLang="en-US" sz="1600" b="1" kern="0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FF4D765-B6B4-4778-AE35-3D402878C6C2}"/>
              </a:ext>
            </a:extLst>
          </p:cNvPr>
          <p:cNvSpPr txBox="1"/>
          <p:nvPr/>
        </p:nvSpPr>
        <p:spPr>
          <a:xfrm>
            <a:off x="2141900" y="172855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87</a:t>
            </a:r>
            <a:r>
              <a:rPr kumimoji="1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CDE5778-0526-465D-802C-E647C825A78A}"/>
              </a:ext>
            </a:extLst>
          </p:cNvPr>
          <p:cNvSpPr txBox="1"/>
          <p:nvPr/>
        </p:nvSpPr>
        <p:spPr>
          <a:xfrm>
            <a:off x="5337000" y="172855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90</a:t>
            </a:r>
            <a:r>
              <a:rPr kumimoji="1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AF60B74-FF33-4828-8083-C6AA41F8CD53}"/>
              </a:ext>
            </a:extLst>
          </p:cNvPr>
          <p:cNvSpPr txBox="1"/>
          <p:nvPr/>
        </p:nvSpPr>
        <p:spPr>
          <a:xfrm>
            <a:off x="8532098" y="172855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25</a:t>
            </a:r>
            <a:r>
              <a:rPr kumimoji="1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</a:t>
            </a:r>
            <a:endParaRPr kumimoji="1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xmlns="" id="{0E781876-C5AC-4ADA-A835-3DA1C859E3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6530717"/>
              </p:ext>
            </p:extLst>
          </p:nvPr>
        </p:nvGraphicFramePr>
        <p:xfrm>
          <a:off x="1047148" y="1108105"/>
          <a:ext cx="3481343" cy="2320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xmlns="" id="{104F9C84-2A6B-4A05-B102-82C0916C4E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7983342"/>
              </p:ext>
            </p:extLst>
          </p:nvPr>
        </p:nvGraphicFramePr>
        <p:xfrm>
          <a:off x="4304946" y="1108105"/>
          <a:ext cx="3481343" cy="2320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4159DF3E-59FF-49A1-9EFC-D8BD6C48C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5780026"/>
              </p:ext>
            </p:extLst>
          </p:nvPr>
        </p:nvGraphicFramePr>
        <p:xfrm>
          <a:off x="7486004" y="1108105"/>
          <a:ext cx="3481343" cy="2320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7353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AsOne/>
      </p:bldGraphic>
      <p:bldGraphic spid="31" grpId="0">
        <p:bldAsOne/>
      </p:bldGraphic>
      <p:bldGraphic spid="32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070;#404066;"/>
</p:tagLst>
</file>

<file path=ppt/theme/theme1.xml><?xml version="1.0" encoding="utf-8"?>
<a:theme xmlns:a="http://schemas.openxmlformats.org/drawingml/2006/main" name="Office 主题">
  <a:themeElements>
    <a:clrScheme name="自定义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F243E"/>
      </a:accent1>
      <a:accent2>
        <a:srgbClr val="17365D"/>
      </a:accent2>
      <a:accent3>
        <a:srgbClr val="548DD4"/>
      </a:accent3>
      <a:accent4>
        <a:srgbClr val="8DB3E2"/>
      </a:accent4>
      <a:accent5>
        <a:srgbClr val="1F497D"/>
      </a:accent5>
      <a:accent6>
        <a:srgbClr val="244061"/>
      </a:accent6>
      <a:hlink>
        <a:srgbClr val="366092"/>
      </a:hlink>
      <a:folHlink>
        <a:srgbClr val="95B3D7"/>
      </a:folHlink>
    </a:clrScheme>
    <a:fontScheme name="Temp">
      <a:majorFont>
        <a:latin typeface="Arial" panose="020B0604020202020204"/>
        <a:ea typeface="微软雅黑"/>
        <a:cs typeface=""/>
      </a:majorFont>
      <a:minorFont>
        <a:latin typeface="Arial" panose="020B060402020202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400" kern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</TotalTime>
  <Words>2084</Words>
  <Application>Microsoft Office PowerPoint</Application>
  <PresentationFormat>宽屏</PresentationFormat>
  <Paragraphs>93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 tmoban.com</Manager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大芽儿</dc:creator>
  <cp:keywords>51PPT模板网</cp:keywords>
  <dc:description>www.51pp tmo ban.com</dc:description>
  <cp:lastModifiedBy>YANGs</cp:lastModifiedBy>
  <cp:revision>68</cp:revision>
  <dcterms:created xsi:type="dcterms:W3CDTF">2015-08-18T02:51:41Z</dcterms:created>
  <dcterms:modified xsi:type="dcterms:W3CDTF">2020-09-16T12:21:37Z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2017-12-19T12:37:15.7787822Z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