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2"/>
  </p:sldMasterIdLst>
  <p:sldIdLst>
    <p:sldId id="256" r:id="rId3"/>
    <p:sldId id="257" r:id="rId4"/>
    <p:sldId id="270" r:id="rId5"/>
    <p:sldId id="263" r:id="rId6"/>
    <p:sldId id="261" r:id="rId7"/>
    <p:sldId id="262" r:id="rId8"/>
    <p:sldId id="271" r:id="rId9"/>
    <p:sldId id="266" r:id="rId10"/>
    <p:sldId id="265" r:id="rId11"/>
    <p:sldId id="267" r:id="rId12"/>
    <p:sldId id="269" r:id="rId13"/>
    <p:sldId id="272" r:id="rId14"/>
    <p:sldId id="274" r:id="rId15"/>
    <p:sldId id="275" r:id="rId16"/>
    <p:sldId id="276" r:id="rId17"/>
    <p:sldId id="277" r:id="rId18"/>
    <p:sldId id="281" r:id="rId19"/>
    <p:sldId id="282" r:id="rId20"/>
    <p:sldId id="280" r:id="rId21"/>
    <p:sldId id="278" r:id="rId22"/>
    <p:sldId id="279" r:id="rId23"/>
    <p:sldId id="283" r:id="rId24"/>
    <p:sldId id="284" r:id="rId25"/>
    <p:sldId id="285" r:id="rId26"/>
    <p:sldId id="300" r:id="rId27"/>
    <p:sldId id="301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044F5"/>
    <a:srgbClr val="4C8FFF"/>
    <a:srgbClr val="FAFAFF"/>
    <a:srgbClr val="382B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643" autoAdjust="0"/>
    <p:restoredTop sz="94660"/>
  </p:normalViewPr>
  <p:slideViewPr>
    <p:cSldViewPr snapToGrid="0" showGuides="1">
      <p:cViewPr varScale="1">
        <p:scale>
          <a:sx n="103" d="100"/>
          <a:sy n="103" d="100"/>
        </p:scale>
        <p:origin x="126" y="2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6269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T1</c:v>
                </c:pt>
              </c:strCache>
            </c:strRef>
          </c:tx>
          <c:spPr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E62-4917-AD9C-6EAD66E4E6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T2</c:v>
                </c:pt>
              </c:strCache>
            </c:strRef>
          </c:tx>
          <c:spPr>
            <a:solidFill>
              <a:srgbClr val="D5D7D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E62-4917-AD9C-6EAD66E4E6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091990400"/>
        <c:axId val="1618099344"/>
      </c:barChart>
      <c:catAx>
        <c:axId val="1091990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3175" cap="flat" cmpd="sng" algn="ctr">
            <a:solidFill>
              <a:srgbClr val="D5D7D5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rgbClr val="3F403E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18099344"/>
        <c:crosses val="autoZero"/>
        <c:auto val="1"/>
        <c:lblAlgn val="ctr"/>
        <c:lblOffset val="100"/>
        <c:noMultiLvlLbl val="0"/>
      </c:catAx>
      <c:valAx>
        <c:axId val="16180993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91990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999419994375701"/>
          <c:y val="7.6704327667075273E-2"/>
          <c:w val="0.64001160011248592"/>
          <c:h val="0.7570300259790478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B05E-4C83-9871-F3731AC977C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05E-4C83-9871-F3731AC977C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B05E-4C83-9871-F3731AC977C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05E-4C83-9871-F3731AC977CA}"/>
              </c:ext>
            </c:extLst>
          </c:dPt>
          <c:dLbls>
            <c:dLbl>
              <c:idx val="0"/>
              <c:layout>
                <c:manualLayout>
                  <c:x val="6.9754464285714288E-2"/>
                  <c:y val="5.94059251563303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B05E-4C83-9871-F3731AC977CA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7.2544642857142877E-2"/>
                  <c:y val="4.95049376302752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B05E-4C83-9871-F3731AC977CA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6.6964285714285712E-2"/>
                  <c:y val="-4.29042792795719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B05E-4C83-9871-F3731AC977CA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7.5334821428571425E-2"/>
                  <c:y val="-6.60065835070337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B05E-4C83-9871-F3731AC977CA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05E-4C83-9871-F3731AC977C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T1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BD06-477A-9296-18135CC0E4F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T2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BD06-477A-9296-18135CC0E4F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T3</c:v>
                </c:pt>
              </c:strCache>
            </c:strRef>
          </c:tx>
          <c:spPr>
            <a:ln w="25400" cap="rnd" cmpd="sng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Pt>
            <c:idx val="1"/>
            <c:marker>
              <c:symbol val="none"/>
            </c:marker>
            <c:bubble3D val="0"/>
            <c:spPr>
              <a:ln w="25400" cap="rnd" cmpd="sng">
                <a:solidFill>
                  <a:schemeClr val="accent2"/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D06-477A-9296-18135CC0E4FB}"/>
              </c:ext>
            </c:extLst>
          </c:dPt>
          <c:dPt>
            <c:idx val="2"/>
            <c:marker>
              <c:symbol val="none"/>
            </c:marker>
            <c:bubble3D val="0"/>
            <c:spPr>
              <a:ln w="25400" cap="rnd" cmpd="sng">
                <a:solidFill>
                  <a:schemeClr val="accent2"/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D06-477A-9296-18135CC0E4FB}"/>
              </c:ext>
            </c:extLst>
          </c:dPt>
          <c:cat>
            <c:strRef>
              <c:f>Sheet1!$A$2:$A$5</c:f>
              <c:strCache>
                <c:ptCount val="4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6-BD06-477A-9296-18135CC0E4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618078672"/>
        <c:axId val="1618086832"/>
      </c:lineChart>
      <c:catAx>
        <c:axId val="16180786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cs"/>
              </a:defRPr>
            </a:pPr>
            <a:endParaRPr lang="zh-CN"/>
          </a:p>
        </c:txPr>
        <c:crossAx val="1618086832"/>
        <c:crosses val="autoZero"/>
        <c:auto val="1"/>
        <c:lblAlgn val="ctr"/>
        <c:lblOffset val="100"/>
        <c:noMultiLvlLbl val="0"/>
      </c:catAx>
      <c:valAx>
        <c:axId val="161808683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18078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0"/>
                <a:tileRect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6EE-45EC-90C1-2D64337FF240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6EE-45EC-90C1-2D64337FF240}"/>
              </c:ext>
            </c:extLst>
          </c:dPt>
          <c:cat>
            <c:strRef>
              <c:f>Sheet1!$A$2:$A$3</c:f>
              <c:strCache>
                <c:ptCount val="2"/>
                <c:pt idx="0">
                  <c:v>占比</c:v>
                </c:pt>
                <c:pt idx="1">
                  <c:v>无需改变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 formatCode="0%">
                  <c:v>0.8</c:v>
                </c:pt>
                <c:pt idx="1">
                  <c:v>0.19999999999999996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6EE-45EC-90C1-2D64337FF2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5EA-4E2E-BC21-C549675B7281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5EA-4E2E-BC21-C549675B7281}"/>
              </c:ext>
            </c:extLst>
          </c:dPt>
          <c:cat>
            <c:strRef>
              <c:f>Sheet1!$A$2:$A$3</c:f>
              <c:strCache>
                <c:ptCount val="2"/>
                <c:pt idx="0">
                  <c:v>占比</c:v>
                </c:pt>
                <c:pt idx="1">
                  <c:v>无需改变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 formatCode="0%">
                  <c:v>0.35</c:v>
                </c:pt>
                <c:pt idx="1">
                  <c:v>0.65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5EA-4E2E-BC21-C549675B72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A67-4936-93F2-DB3D6F258134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A67-4936-93F2-DB3D6F258134}"/>
              </c:ext>
            </c:extLst>
          </c:dPt>
          <c:cat>
            <c:strRef>
              <c:f>Sheet1!$A$2:$A$3</c:f>
              <c:strCache>
                <c:ptCount val="2"/>
                <c:pt idx="0">
                  <c:v>占比</c:v>
                </c:pt>
                <c:pt idx="1">
                  <c:v>无需改变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 formatCode="0%">
                  <c:v>0.45</c:v>
                </c:pt>
                <c:pt idx="1">
                  <c:v>0.55000000000000004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A67-4936-93F2-DB3D6F2581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9F409F1-91EB-4212-9824-AF3A3ADC98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0503C92F-BEF7-452B-B76C-C85BB543E3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5B9A78B-D4D8-4A42-9407-D1B78D5C79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8B72-DD2B-423E-9055-7600D3E89983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14384F9-3BFF-4763-805E-0A1D51FFE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2A11A7F-5E7F-42F0-A1CB-AC6074667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8EB0E-8D32-4E20-AAB4-A1DFC54779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449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标题-无角落修饰">
    <p:bg>
      <p:bgPr>
        <a:solidFill>
          <a:srgbClr val="FAF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: 空心 6">
            <a:extLst>
              <a:ext uri="{FF2B5EF4-FFF2-40B4-BE49-F238E27FC236}">
                <a16:creationId xmlns:a16="http://schemas.microsoft.com/office/drawing/2014/main" xmlns="" id="{97E4EBDA-64F7-473F-8ACC-07497E30529B}"/>
              </a:ext>
            </a:extLst>
          </p:cNvPr>
          <p:cNvSpPr/>
          <p:nvPr userDrawn="1"/>
        </p:nvSpPr>
        <p:spPr>
          <a:xfrm>
            <a:off x="236012" y="255870"/>
            <a:ext cx="790916" cy="790916"/>
          </a:xfrm>
          <a:prstGeom prst="donut">
            <a:avLst>
              <a:gd name="adj" fmla="val 15350"/>
            </a:avLst>
          </a:prstGeom>
          <a:gradFill flip="none" rotWithShape="1">
            <a:gsLst>
              <a:gs pos="0">
                <a:schemeClr val="accent1"/>
              </a:gs>
              <a:gs pos="70000">
                <a:schemeClr val="accent2">
                  <a:alpha val="0"/>
                </a:schemeClr>
              </a:gs>
            </a:gsLst>
            <a:lin ang="1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占位符 8">
            <a:extLst>
              <a:ext uri="{FF2B5EF4-FFF2-40B4-BE49-F238E27FC236}">
                <a16:creationId xmlns:a16="http://schemas.microsoft.com/office/drawing/2014/main" xmlns="" id="{DCAA89F7-2C01-4D45-8A86-D52E5CD4D0E7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609023" y="465546"/>
            <a:ext cx="10995602" cy="492443"/>
          </a:xfrm>
        </p:spPr>
        <p:txBody>
          <a:bodyPr vert="horz" wrap="square" lIns="0" tIns="0" rIns="0" bIns="0" anchor="ctr" anchorCtr="0">
            <a:spAutoFit/>
          </a:bodyPr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3200" b="1" spc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  <a:sym typeface="阿里巴巴普惠体 H" panose="00020600040101010101" pitchFamily="18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在此输入页面标题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A95A43E6-341F-4C79-97F8-D349B37339F3}"/>
              </a:ext>
            </a:extLst>
          </p:cNvPr>
          <p:cNvSpPr txBox="1"/>
          <p:nvPr userDrawn="1"/>
        </p:nvSpPr>
        <p:spPr>
          <a:xfrm>
            <a:off x="579654" y="6381745"/>
            <a:ext cx="359664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公众号：天奇不说话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xmlns="" id="{2D5C2692-1806-4168-833C-4F8D99A49919}"/>
              </a:ext>
            </a:extLst>
          </p:cNvPr>
          <p:cNvSpPr/>
          <p:nvPr userDrawn="1"/>
        </p:nvSpPr>
        <p:spPr>
          <a:xfrm>
            <a:off x="11075670" y="465546"/>
            <a:ext cx="528955" cy="492443"/>
          </a:xfrm>
          <a:prstGeom prst="roundRect">
            <a:avLst>
              <a:gd name="adj" fmla="val 8156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200" b="1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LOGO</a:t>
            </a:r>
            <a:endParaRPr lang="zh-CN" altLang="en-US" sz="1200" b="1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114205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370">
          <p15:clr>
            <a:srgbClr val="FBAE40"/>
          </p15:clr>
        </p15:guide>
        <p15:guide id="4" pos="731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32F8448-E105-4B2D-9182-ED85FC231C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07771DE-E464-44D8-9C8A-96C43CBAAB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6B54820-484D-466B-9DC2-8BCEC48794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97514FD-2532-43A0-A57D-E395A9B36A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8B72-DD2B-423E-9055-7600D3E89983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08A492A-6791-4D80-97AA-5A75E6CBD6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8C18EA3-01DB-43B1-8F0C-964421F56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8EB0E-8D32-4E20-AAB4-A1DFC54779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2239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9317C89-AEFF-4A69-BF06-B45D0AF25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74875597-DF8C-462E-9AB0-3B25BFE14D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3461DE4F-968D-4724-82D9-F43DAE68AD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6B99B81-FFAE-40A1-9ADE-F55681B369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8B72-DD2B-423E-9055-7600D3E89983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7A5D897-F75E-49EA-852A-D51FA8DB29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0B90980-F3B5-4F43-93DD-DE9A01604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8EB0E-8D32-4E20-AAB4-A1DFC54779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5569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4D5F0F7-08ED-4069-A37A-BFD9C580C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8838220-7FAA-4433-8C7D-242152AA05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CEA3F2D-BC3D-4708-85EE-1E98615049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8B72-DD2B-423E-9055-7600D3E89983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3BE18DD-9377-423B-9960-28384A6F6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463FF90-76B9-4DE3-A91E-95620CCE44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8EB0E-8D32-4E20-AAB4-A1DFC54779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5995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66A5F883-4EA5-4EEE-8483-331E3C1C276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7D90C2DD-760C-4B04-B778-87AABAA6FD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A9E65B0-9A77-42B7-B592-814A060E9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8B72-DD2B-423E-9055-7600D3E89983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10183DE-618F-4279-B53D-D7A59A840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5B30388-BEA7-425A-965B-CC010C1B8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8EB0E-8D32-4E20-AAB4-A1DFC54779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6005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9D87A92-919A-463D-92F2-7C3B21467B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9A306163-B5FD-4413-B91B-F839D062F7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33E3A1E-423C-46F4-978D-636722F6EE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7F2C4-0DB5-4C11-9F1C-8ED5A356365C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38DADF0-4939-4F00-A3BF-5E9CB4EDB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2C36977-9034-4CED-B3F9-9F488AFD33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E299-8CD9-4C79-B47B-CA529FDBB1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476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2AE4161-016F-4707-96F5-A5F8101A87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A4C2872-77B5-45F8-8F43-F7A65ED33C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A7D9568-1BAB-47D9-9611-7D3C953DBE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7F2C4-0DB5-4C11-9F1C-8ED5A356365C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FF320D4-9396-40DE-A46E-DEB6FB8B2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139723B-EB7F-4795-BB00-2CB9B33305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E299-8CD9-4C79-B47B-CA529FDBB1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8183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5A0E755-400D-44C3-805A-9FF2D601B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BB88B24-7505-4FA5-9237-06D4F3171E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1830F2F-C2A1-4090-B10E-F6A31E6F4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7F2C4-0DB5-4C11-9F1C-8ED5A356365C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B07DC76-8E19-4292-AEDE-695C149C0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C1E7AA0-4EBA-4A20-AE69-CD96C873B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E299-8CD9-4C79-B47B-CA529FDBB1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3554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42611C-6EED-4D91-B3C1-4FCD7C5266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92C350B-B1B2-4DA4-9393-E43237A182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D93027E-FB2D-4AAB-9DF0-33130F204E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F753D93-DACA-4246-9B87-48DB16C03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7F2C4-0DB5-4C11-9F1C-8ED5A356365C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E529DBE-4DC2-497D-B572-9085FD1CA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7528324-AFF0-4122-8F42-E054FEF15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E299-8CD9-4C79-B47B-CA529FDBB1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9618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E535D4A-098E-40DB-9E26-DDB570623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918477A-4298-4697-AB50-F5E9B0FF71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792306A-112F-4351-BF29-8585F95A59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A26EE743-5406-4EBA-93A9-F07B00944A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A4928217-209E-4597-9EEB-5ECEE64916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85CA84DD-5719-4663-ADAF-CDCDB6A7F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7F2C4-0DB5-4C11-9F1C-8ED5A356365C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306449F8-0A3B-4FB0-B76A-D73528148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A826FC91-1701-4E1C-87BD-519E7343F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E299-8CD9-4C79-B47B-CA529FDBB1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535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9EF86A8-CA0C-402D-B219-A65A7FC71A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F3ECCFC-5549-4F11-83C8-11E0A3F522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E0836F2-3E73-480C-BAB3-7F7ABE3DD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8B72-DD2B-423E-9055-7600D3E89983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4C50237-369A-4582-A8C3-9BED5B1F4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3AA0F73-81CB-43AC-BC39-24602EDF8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8EB0E-8D32-4E20-AAB4-A1DFC54779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6820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5099B2-C43C-4E28-80B5-0BFA86651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073EC2F1-FC30-46C0-B9B8-E580FDCA0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7F2C4-0DB5-4C11-9F1C-8ED5A356365C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F1DAADD8-A7A8-497D-AD80-A46B1ACAA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5DCD5C5-7279-4594-8A27-1DDC0CCDD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E299-8CD9-4C79-B47B-CA529FDBB1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3715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7FB38647-D526-4C2D-9CFA-A9E1D1669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7F2C4-0DB5-4C11-9F1C-8ED5A356365C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AE6C333-457B-40D6-BCF7-342A1CB75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707DCF0-F418-4390-BF35-6005A5AA64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E299-8CD9-4C79-B47B-CA529FDBB1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6151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A949674-26F8-4B7C-BAB5-48EC8D084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DB73248-00B6-4FA4-B40D-8A1DF5C46E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FEA930FE-467A-48C3-B62A-713B7B609D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0C0CF24-5034-479B-9E88-F099A6E6F7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7F2C4-0DB5-4C11-9F1C-8ED5A356365C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8A579B0-EE9A-4049-A7E8-A73DEE612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7F405E3-F09D-4A40-AA76-49C7721C4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E299-8CD9-4C79-B47B-CA529FDBB1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0488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09341C5-37A3-45F9-9999-BD863BC240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85C33BDD-C99D-4515-9BF6-391AED7769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D7304D4-E041-461B-988E-FC58E0FA2B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B747E8E-6100-4C2B-B746-55BEA433A2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7F2C4-0DB5-4C11-9F1C-8ED5A356365C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A8F4E81-F58A-4B64-B343-B4746A62E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8028B7C-19D6-4722-9EFF-8CEA54A2B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E299-8CD9-4C79-B47B-CA529FDBB1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2400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0449BB-2C4B-4F40-9193-B77CC874A3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2414057D-EF7E-44E2-AE67-CC9BAB1474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2046B51-E64B-4374-B596-F6A59C046D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7F2C4-0DB5-4C11-9F1C-8ED5A356365C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62EF007-EFD3-4F32-9B74-E5877F471C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5804FB5-49A4-4E07-B96F-7104227AF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E299-8CD9-4C79-B47B-CA529FDBB1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8940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456F4D9B-6FAF-4BD7-853E-20F02DDA9D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AC35521A-38D1-4FB8-8386-CE2FF368CE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B8BE909-12E3-4FDB-AD1B-77C5DC759B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7F2C4-0DB5-4C11-9F1C-8ED5A356365C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91BED75-1650-4DDD-926B-2AE2DFBE3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EDE7981-B2DD-4DA3-A59D-BD820491D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E299-8CD9-4C79-B47B-CA529FDBB1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9106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页背景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包含 动物, 爬行动物, 龟&#10;&#10;描述已自动生成" hidden="1">
            <a:extLst>
              <a:ext uri="{FF2B5EF4-FFF2-40B4-BE49-F238E27FC236}">
                <a16:creationId xmlns:a16="http://schemas.microsoft.com/office/drawing/2014/main" xmlns="" id="{39D962AB-4FF4-487D-AF54-F997752CCCC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75" y="266"/>
            <a:ext cx="12191850" cy="6857469"/>
          </a:xfrm>
          <a:prstGeom prst="rect">
            <a:avLst/>
          </a:prstGeom>
        </p:spPr>
      </p:pic>
      <p:pic>
        <p:nvPicPr>
          <p:cNvPr id="15" name="图片 14" hidden="1">
            <a:extLst>
              <a:ext uri="{FF2B5EF4-FFF2-40B4-BE49-F238E27FC236}">
                <a16:creationId xmlns:a16="http://schemas.microsoft.com/office/drawing/2014/main" xmlns="" id="{7AA53963-2BA6-4BD7-8389-8A9245A833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0" b="7810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2252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4F7F1FA8-4A08-414F-891A-30383E75B5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739D1-AC6F-4A93-BBCE-DCC3CE72AE27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3A9F0AF-82D5-4D6D-B419-BB323A25F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E98E7A1-9153-4A64-BFD3-7BAFA44A5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B8964-42A7-4105-8887-3A12494AC49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34BF393-6DE0-463E-A032-5D7E73C75A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0" y="-114301"/>
            <a:ext cx="12395200" cy="6972301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9657FFFD-6998-47BD-85E8-D18761220D59}"/>
              </a:ext>
            </a:extLst>
          </p:cNvPr>
          <p:cNvGrpSpPr/>
          <p:nvPr userDrawn="1"/>
        </p:nvGrpSpPr>
        <p:grpSpPr>
          <a:xfrm>
            <a:off x="-153498" y="459630"/>
            <a:ext cx="808816" cy="410631"/>
            <a:chOff x="-172528" y="440767"/>
            <a:chExt cx="513032" cy="260463"/>
          </a:xfrm>
        </p:grpSpPr>
        <p:sp>
          <p:nvSpPr>
            <p:cNvPr id="7" name="梯形 6">
              <a:extLst>
                <a:ext uri="{FF2B5EF4-FFF2-40B4-BE49-F238E27FC236}">
                  <a16:creationId xmlns:a16="http://schemas.microsoft.com/office/drawing/2014/main" xmlns="" id="{624B44F9-92B5-4E50-BEBA-8D13B9F721E8}"/>
                </a:ext>
              </a:extLst>
            </p:cNvPr>
            <p:cNvSpPr/>
            <p:nvPr/>
          </p:nvSpPr>
          <p:spPr>
            <a:xfrm rot="16200000">
              <a:off x="-35226" y="303465"/>
              <a:ext cx="238427" cy="513032"/>
            </a:xfrm>
            <a:prstGeom prst="trapezoid">
              <a:avLst>
                <a:gd name="adj" fmla="val 7230"/>
              </a:avLst>
            </a:prstGeom>
            <a:gradFill flip="none" rotWithShape="0">
              <a:gsLst>
                <a:gs pos="100000">
                  <a:srgbClr val="32FFFF">
                    <a:alpha val="70000"/>
                  </a:srgbClr>
                </a:gs>
                <a:gs pos="0">
                  <a:srgbClr val="00B0F0">
                    <a:alpha val="0"/>
                  </a:srgb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Light"/>
                <a:ea typeface="微软雅黑 Light"/>
                <a:cs typeface="+mn-cs"/>
              </a:endParaRPr>
            </a:p>
          </p:txBody>
        </p:sp>
        <p:sp>
          <p:nvSpPr>
            <p:cNvPr id="8" name="梯形 7">
              <a:extLst>
                <a:ext uri="{FF2B5EF4-FFF2-40B4-BE49-F238E27FC236}">
                  <a16:creationId xmlns:a16="http://schemas.microsoft.com/office/drawing/2014/main" xmlns="" id="{7BBB13AC-771B-40E0-B7D1-76F956F1DA4F}"/>
                </a:ext>
              </a:extLst>
            </p:cNvPr>
            <p:cNvSpPr/>
            <p:nvPr/>
          </p:nvSpPr>
          <p:spPr>
            <a:xfrm rot="16200000">
              <a:off x="-44898" y="404080"/>
              <a:ext cx="169520" cy="424779"/>
            </a:xfrm>
            <a:prstGeom prst="trapezoid">
              <a:avLst>
                <a:gd name="adj" fmla="val 7230"/>
              </a:avLst>
            </a:prstGeom>
            <a:gradFill flip="none" rotWithShape="0">
              <a:gsLst>
                <a:gs pos="100000">
                  <a:srgbClr val="32FFFF">
                    <a:alpha val="70000"/>
                  </a:srgbClr>
                </a:gs>
                <a:gs pos="0">
                  <a:srgbClr val="00B0F0">
                    <a:alpha val="0"/>
                  </a:srgb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Light"/>
                <a:ea typeface="微软雅黑 Light"/>
                <a:cs typeface="+mn-cs"/>
              </a:endParaRPr>
            </a:p>
          </p:txBody>
        </p:sp>
      </p:grpSp>
      <p:sp>
        <p:nvSpPr>
          <p:cNvPr id="10" name="标题 9">
            <a:extLst>
              <a:ext uri="{FF2B5EF4-FFF2-40B4-BE49-F238E27FC236}">
                <a16:creationId xmlns:a16="http://schemas.microsoft.com/office/drawing/2014/main" xmlns="" id="{4940BFE7-C092-4199-ADF1-06D1BE1B4B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4615"/>
            <a:ext cx="10515600" cy="584775"/>
          </a:xfrm>
          <a:noFill/>
        </p:spPr>
        <p:txBody>
          <a:bodyPr wrap="square" rtlCol="0">
            <a:spAutoFit/>
          </a:bodyPr>
          <a:lstStyle>
            <a:lvl1pPr>
              <a:defRPr lang="zh-CN" altLang="en-US" sz="3200" b="1" spc="300">
                <a:gradFill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4800000" scaled="0"/>
                </a:gradFill>
                <a:latin typeface="+mj-ea"/>
                <a:cs typeface="+mn-cs"/>
              </a:defRPr>
            </a:lvl1pPr>
          </a:lstStyle>
          <a:p>
            <a:pPr marL="0"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882347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37BEA4C-053C-43CE-BADD-CE05BC24F3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B946033-C887-4781-830C-7E57F2417D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CC3444E-942A-4CC3-8996-EA68BCF9E5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8B72-DD2B-423E-9055-7600D3E89983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F1D2202-C7F4-4AD1-9B41-003829E32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CA37BF3-D123-4ED4-AFC2-173CF0546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8EB0E-8D32-4E20-AAB4-A1DFC54779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354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42318A0-B860-4904-8EDD-605B0A6DD0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FDE466B-6043-42C8-A72C-32E47B98B9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569E3A8D-6E59-459D-A343-E319F34C44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4B7C558-5D02-4F76-958B-D4113128F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8B72-DD2B-423E-9055-7600D3E89983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F86CC5F-320F-446C-A5FA-7ED6B28A3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089F998-F8FB-4D2B-B74E-FC0C919181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8EB0E-8D32-4E20-AAB4-A1DFC54779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681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6427916-9EF9-4DF0-97B8-8D97D82E4D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53CE5CF-6C0C-4546-AACA-C2B88F4207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8A937403-E1A5-4352-80AB-90C4DDD4AD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9CB6B452-C985-432E-851C-B8D6924AFF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C1CC2432-9020-4453-825C-4E4AD2942E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1832660F-0F83-431B-93C8-B4D77D8BF6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8B72-DD2B-423E-9055-7600D3E89983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75C30EB7-3624-438F-A9FF-9CB44C732A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FCC84DEB-02D1-41EB-BF91-84E7F1F8AB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8EB0E-8D32-4E20-AAB4-A1DFC54779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81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E6A8C2-CEC0-4026-8E46-3272D8484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CF480B54-663D-4D26-8FBC-5E90978F00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8B72-DD2B-423E-9055-7600D3E89983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5617C42E-90D5-4704-86E4-2303387E1D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7BB11C0-2107-424F-85BE-B71B16A46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8EB0E-8D32-4E20-AAB4-A1DFC54779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810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18E78013-3661-4362-9978-C69DBD4ED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8B72-DD2B-423E-9055-7600D3E89983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08B347A-5519-40C8-A484-F66E1FF45E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35A5B2D-9BBF-487F-AB33-EFDEAAA4E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8EB0E-8D32-4E20-AAB4-A1DFC54779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263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CA3FB5EB-4A64-465A-8AE4-C5E5380C8919}"/>
              </a:ext>
            </a:extLst>
          </p:cNvPr>
          <p:cNvSpPr/>
          <p:nvPr userDrawn="1"/>
        </p:nvSpPr>
        <p:spPr>
          <a:xfrm>
            <a:off x="1341120" y="-1325880"/>
            <a:ext cx="9509760" cy="9509760"/>
          </a:xfrm>
          <a:prstGeom prst="ellipse">
            <a:avLst/>
          </a:prstGeom>
          <a:solidFill>
            <a:schemeClr val="bg1">
              <a:alpha val="20000"/>
            </a:schemeClr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: 空心 20">
            <a:extLst>
              <a:ext uri="{FF2B5EF4-FFF2-40B4-BE49-F238E27FC236}">
                <a16:creationId xmlns:a16="http://schemas.microsoft.com/office/drawing/2014/main" xmlns="" id="{18512517-65AC-4E0E-A33C-AF2E4EDA30DE}"/>
              </a:ext>
            </a:extLst>
          </p:cNvPr>
          <p:cNvSpPr/>
          <p:nvPr userDrawn="1"/>
        </p:nvSpPr>
        <p:spPr>
          <a:xfrm>
            <a:off x="313215" y="164123"/>
            <a:ext cx="4642339" cy="4642339"/>
          </a:xfrm>
          <a:prstGeom prst="donut">
            <a:avLst>
              <a:gd name="adj" fmla="val 15270"/>
            </a:avLst>
          </a:prstGeom>
          <a:gradFill>
            <a:gsLst>
              <a:gs pos="0">
                <a:srgbClr val="10DBAE">
                  <a:alpha val="90000"/>
                </a:srgbClr>
              </a:gs>
              <a:gs pos="78000">
                <a:schemeClr val="accent3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圆: 空心 22">
            <a:extLst>
              <a:ext uri="{FF2B5EF4-FFF2-40B4-BE49-F238E27FC236}">
                <a16:creationId xmlns:a16="http://schemas.microsoft.com/office/drawing/2014/main" xmlns="" id="{CD47B1E9-1EDB-4BC1-AA6C-9A7E1F4E8395}"/>
              </a:ext>
            </a:extLst>
          </p:cNvPr>
          <p:cNvSpPr/>
          <p:nvPr userDrawn="1"/>
        </p:nvSpPr>
        <p:spPr>
          <a:xfrm rot="8747341">
            <a:off x="6807800" y="3305909"/>
            <a:ext cx="4642339" cy="4642339"/>
          </a:xfrm>
          <a:prstGeom prst="donut">
            <a:avLst>
              <a:gd name="adj" fmla="val 15270"/>
            </a:avLst>
          </a:prstGeom>
          <a:gradFill>
            <a:gsLst>
              <a:gs pos="0">
                <a:srgbClr val="10DBAE">
                  <a:alpha val="90000"/>
                </a:srgbClr>
              </a:gs>
              <a:gs pos="78000">
                <a:schemeClr val="accent3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1805D34A-2A8A-425F-AADA-CCFBBF2E2C1E}"/>
              </a:ext>
            </a:extLst>
          </p:cNvPr>
          <p:cNvSpPr/>
          <p:nvPr userDrawn="1"/>
        </p:nvSpPr>
        <p:spPr>
          <a:xfrm>
            <a:off x="2180492" y="-486508"/>
            <a:ext cx="7831016" cy="783101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838200" algn="ctr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 descr="图片包含 游戏机&#10;&#10;描述已自动生成">
            <a:extLst>
              <a:ext uri="{FF2B5EF4-FFF2-40B4-BE49-F238E27FC236}">
                <a16:creationId xmlns:a16="http://schemas.microsoft.com/office/drawing/2014/main" xmlns="" id="{42D9B505-3AAE-4A88-A1F7-CB9B4424FC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524" t="26395"/>
          <a:stretch/>
        </p:blipFill>
        <p:spPr>
          <a:xfrm>
            <a:off x="8159261" y="1312983"/>
            <a:ext cx="5603630" cy="6930557"/>
          </a:xfrm>
          <a:custGeom>
            <a:avLst/>
            <a:gdLst>
              <a:gd name="connsiteX0" fmla="*/ 0 w 5603630"/>
              <a:gd name="connsiteY0" fmla="*/ 0 h 6930557"/>
              <a:gd name="connsiteX1" fmla="*/ 5603630 w 5603630"/>
              <a:gd name="connsiteY1" fmla="*/ 0 h 6930557"/>
              <a:gd name="connsiteX2" fmla="*/ 5603630 w 5603630"/>
              <a:gd name="connsiteY2" fmla="*/ 6930557 h 6930557"/>
              <a:gd name="connsiteX3" fmla="*/ 5380415 w 5603630"/>
              <a:gd name="connsiteY3" fmla="*/ 6930557 h 6930557"/>
              <a:gd name="connsiteX4" fmla="*/ 5561324 w 5603630"/>
              <a:gd name="connsiteY4" fmla="*/ 6709950 h 6930557"/>
              <a:gd name="connsiteX5" fmla="*/ 0 w 5603630"/>
              <a:gd name="connsiteY5" fmla="*/ 2149369 h 6930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03630" h="6930557">
                <a:moveTo>
                  <a:pt x="0" y="0"/>
                </a:moveTo>
                <a:lnTo>
                  <a:pt x="5603630" y="0"/>
                </a:lnTo>
                <a:lnTo>
                  <a:pt x="5603630" y="6930557"/>
                </a:lnTo>
                <a:lnTo>
                  <a:pt x="5380415" y="6930557"/>
                </a:lnTo>
                <a:lnTo>
                  <a:pt x="5561324" y="6709950"/>
                </a:lnTo>
                <a:lnTo>
                  <a:pt x="0" y="2149369"/>
                </a:lnTo>
                <a:close/>
              </a:path>
            </a:pathLst>
          </a:custGeom>
          <a:effectLst>
            <a:outerShdw blurRad="457200" algn="ctr" rotWithShape="0">
              <a:schemeClr val="tx1">
                <a:lumMod val="75000"/>
                <a:lumOff val="25000"/>
                <a:alpha val="36000"/>
              </a:schemeClr>
            </a:outerShdw>
          </a:effectLst>
        </p:spPr>
      </p:pic>
      <p:pic>
        <p:nvPicPr>
          <p:cNvPr id="29" name="图片 28" descr="图片包含 粉色, 女人, 女孩, 穿着&#10;&#10;描述已自动生成">
            <a:extLst>
              <a:ext uri="{FF2B5EF4-FFF2-40B4-BE49-F238E27FC236}">
                <a16:creationId xmlns:a16="http://schemas.microsoft.com/office/drawing/2014/main" xmlns="" id="{CF24F9B3-0C25-43BD-A9AE-D18A52B66C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819" r="30889"/>
          <a:stretch/>
        </p:blipFill>
        <p:spPr>
          <a:xfrm rot="3488995">
            <a:off x="-333212" y="784472"/>
            <a:ext cx="3037534" cy="6858000"/>
          </a:xfrm>
          <a:prstGeom prst="rect">
            <a:avLst/>
          </a:prstGeom>
          <a:effectLst>
            <a:outerShdw blurRad="457200" algn="ctr" rotWithShape="0">
              <a:schemeClr val="tx1">
                <a:lumMod val="75000"/>
                <a:lumOff val="25000"/>
                <a:alpha val="36000"/>
              </a:schemeClr>
            </a:outerShdw>
          </a:effectLst>
        </p:spPr>
      </p:pic>
      <p:sp>
        <p:nvSpPr>
          <p:cNvPr id="6" name="文本占位符 4">
            <a:extLst>
              <a:ext uri="{FF2B5EF4-FFF2-40B4-BE49-F238E27FC236}">
                <a16:creationId xmlns:a16="http://schemas.microsoft.com/office/drawing/2014/main" xmlns="" id="{34C6D90B-6C59-4AA9-A10D-65E56B04C93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974123" y="1290319"/>
            <a:ext cx="4243754" cy="646331"/>
          </a:xfrm>
        </p:spPr>
        <p:txBody>
          <a:bodyPr vert="horz" wrap="square" lIns="91440" tIns="45720" rIns="91440" bIns="45720" anchor="t" anchorCtr="0">
            <a:spAutoFit/>
          </a:bodyPr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3600" b="1" spc="0">
                <a:solidFill>
                  <a:srgbClr val="10DBAE"/>
                </a:solidFill>
                <a:latin typeface="+mj-ea"/>
                <a:ea typeface="+mj-ea"/>
                <a:sym typeface="微软雅黑" panose="020B0503020204020204" pitchFamily="34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en-US" altLang="zh-CN" dirty="0"/>
              <a:t>PART XX</a:t>
            </a:r>
            <a:endParaRPr lang="zh-CN" altLang="en-US" dirty="0"/>
          </a:p>
        </p:txBody>
      </p:sp>
      <p:sp>
        <p:nvSpPr>
          <p:cNvPr id="7" name="文本占位符 5">
            <a:extLst>
              <a:ext uri="{FF2B5EF4-FFF2-40B4-BE49-F238E27FC236}">
                <a16:creationId xmlns:a16="http://schemas.microsoft.com/office/drawing/2014/main" xmlns="" id="{71BEC8A3-457C-4B11-B566-F92D3147D04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66728" y="1858590"/>
            <a:ext cx="5458544" cy="2800767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spAutoFit/>
          </a:bodyPr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800" b="1" spc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5400000" scaled="0"/>
                </a:gradFill>
                <a:effectLst>
                  <a:outerShdw blurRad="114300" dist="38100" dir="5400000" algn="t" rotWithShape="0">
                    <a:schemeClr val="accent1">
                      <a:alpha val="23000"/>
                    </a:schemeClr>
                  </a:outerShdw>
                </a:effectLst>
                <a:latin typeface="+mj-ea"/>
                <a:ea typeface="+mj-ea"/>
                <a:sym typeface="微软雅黑" panose="020B0503020204020204" pitchFamily="34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在此输入章节标题</a:t>
            </a:r>
          </a:p>
        </p:txBody>
      </p:sp>
      <p:sp>
        <p:nvSpPr>
          <p:cNvPr id="8" name="文本占位符 6">
            <a:extLst>
              <a:ext uri="{FF2B5EF4-FFF2-40B4-BE49-F238E27FC236}">
                <a16:creationId xmlns:a16="http://schemas.microsoft.com/office/drawing/2014/main" xmlns="" id="{E1E8B361-61A5-4D2A-8175-B6F487278C2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91760" y="4692879"/>
            <a:ext cx="1808480" cy="461665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spAutoFit/>
          </a:bodyPr>
          <a:lstStyle>
            <a:lvl1pPr mar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400" spc="0">
                <a:solidFill>
                  <a:srgbClr val="A6A6A6"/>
                </a:solidFill>
                <a:latin typeface="+mn-ea"/>
                <a:ea typeface="+mn-ea"/>
                <a:sym typeface="微软雅黑 Light" panose="020B0502040204020203" pitchFamily="34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辅助描述</a:t>
            </a:r>
          </a:p>
        </p:txBody>
      </p:sp>
    </p:spTree>
    <p:extLst>
      <p:ext uri="{BB962C8B-B14F-4D97-AF65-F5344CB8AC3E}">
        <p14:creationId xmlns:p14="http://schemas.microsoft.com/office/powerpoint/2010/main" val="2016619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标题">
    <p:bg>
      <p:bgPr>
        <a:solidFill>
          <a:srgbClr val="FAF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: 空心 6">
            <a:extLst>
              <a:ext uri="{FF2B5EF4-FFF2-40B4-BE49-F238E27FC236}">
                <a16:creationId xmlns:a16="http://schemas.microsoft.com/office/drawing/2014/main" xmlns="" id="{97E4EBDA-64F7-473F-8ACC-07497E30529B}"/>
              </a:ext>
            </a:extLst>
          </p:cNvPr>
          <p:cNvSpPr/>
          <p:nvPr userDrawn="1"/>
        </p:nvSpPr>
        <p:spPr>
          <a:xfrm>
            <a:off x="236012" y="255870"/>
            <a:ext cx="790916" cy="790916"/>
          </a:xfrm>
          <a:prstGeom prst="donut">
            <a:avLst>
              <a:gd name="adj" fmla="val 15350"/>
            </a:avLst>
          </a:prstGeom>
          <a:gradFill flip="none" rotWithShape="1">
            <a:gsLst>
              <a:gs pos="0">
                <a:schemeClr val="accent1"/>
              </a:gs>
              <a:gs pos="70000">
                <a:schemeClr val="accent2">
                  <a:alpha val="0"/>
                </a:schemeClr>
              </a:gs>
            </a:gsLst>
            <a:lin ang="1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占位符 8">
            <a:extLst>
              <a:ext uri="{FF2B5EF4-FFF2-40B4-BE49-F238E27FC236}">
                <a16:creationId xmlns:a16="http://schemas.microsoft.com/office/drawing/2014/main" xmlns="" id="{DCAA89F7-2C01-4D45-8A86-D52E5CD4D0E7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609023" y="465546"/>
            <a:ext cx="10995602" cy="492443"/>
          </a:xfrm>
        </p:spPr>
        <p:txBody>
          <a:bodyPr vert="horz" wrap="square" lIns="0" tIns="0" rIns="0" bIns="0" anchor="ctr" anchorCtr="0">
            <a:spAutoFit/>
          </a:bodyPr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3200" b="1" spc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  <a:sym typeface="阿里巴巴普惠体 H" panose="00020600040101010101" pitchFamily="18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在此输入页面标题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79F89AC9-D26E-4288-8418-4DF20F162960}"/>
              </a:ext>
            </a:extLst>
          </p:cNvPr>
          <p:cNvGrpSpPr/>
          <p:nvPr userDrawn="1"/>
        </p:nvGrpSpPr>
        <p:grpSpPr>
          <a:xfrm flipH="1">
            <a:off x="7993190" y="4770472"/>
            <a:ext cx="5220183" cy="2162763"/>
            <a:chOff x="-882272" y="4856204"/>
            <a:chExt cx="7023580" cy="2137719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49E57EC8-1DFC-4C4A-BBA4-F852F74FAA30}"/>
                </a:ext>
              </a:extLst>
            </p:cNvPr>
            <p:cNvSpPr/>
            <p:nvPr/>
          </p:nvSpPr>
          <p:spPr>
            <a:xfrm>
              <a:off x="-24714" y="5288692"/>
              <a:ext cx="6166022" cy="1705231"/>
            </a:xfrm>
            <a:custGeom>
              <a:avLst/>
              <a:gdLst>
                <a:gd name="connsiteX0" fmla="*/ 0 w 3333817"/>
                <a:gd name="connsiteY0" fmla="*/ 0 h 1801914"/>
                <a:gd name="connsiteX1" fmla="*/ 105679 w 3333817"/>
                <a:gd name="connsiteY1" fmla="*/ 174559 h 1801914"/>
                <a:gd name="connsiteX2" fmla="*/ 3085246 w 3333817"/>
                <a:gd name="connsiteY2" fmla="*/ 1762744 h 1801914"/>
                <a:gd name="connsiteX3" fmla="*/ 3333817 w 3333817"/>
                <a:gd name="connsiteY3" fmla="*/ 1801914 h 1801914"/>
                <a:gd name="connsiteX4" fmla="*/ 0 w 3333817"/>
                <a:gd name="connsiteY4" fmla="*/ 1801914 h 180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3817" h="1801914">
                  <a:moveTo>
                    <a:pt x="0" y="0"/>
                  </a:moveTo>
                  <a:lnTo>
                    <a:pt x="105679" y="174559"/>
                  </a:lnTo>
                  <a:cubicBezTo>
                    <a:pt x="626580" y="927765"/>
                    <a:pt x="1722617" y="1515801"/>
                    <a:pt x="3085246" y="1762744"/>
                  </a:cubicBezTo>
                  <a:lnTo>
                    <a:pt x="3333817" y="1801914"/>
                  </a:lnTo>
                  <a:lnTo>
                    <a:pt x="0" y="1801914"/>
                  </a:lnTo>
                  <a:close/>
                </a:path>
              </a:pathLst>
            </a:custGeom>
            <a:gradFill>
              <a:gsLst>
                <a:gs pos="100000">
                  <a:schemeClr val="accent2">
                    <a:alpha val="30000"/>
                  </a:schemeClr>
                </a:gs>
                <a:gs pos="42000">
                  <a:schemeClr val="accent2">
                    <a:alpha val="0"/>
                  </a:schemeClr>
                </a:gs>
              </a:gsLst>
              <a:lin ang="2700000" scaled="0"/>
            </a:gradFill>
            <a:ln w="6350">
              <a:gradFill>
                <a:gsLst>
                  <a:gs pos="2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E44DA453-325D-4C71-AE74-9229F12510FD}"/>
                </a:ext>
              </a:extLst>
            </p:cNvPr>
            <p:cNvSpPr/>
            <p:nvPr/>
          </p:nvSpPr>
          <p:spPr>
            <a:xfrm>
              <a:off x="-24714" y="4856204"/>
              <a:ext cx="3333817" cy="2137719"/>
            </a:xfrm>
            <a:custGeom>
              <a:avLst/>
              <a:gdLst>
                <a:gd name="connsiteX0" fmla="*/ 0 w 3333817"/>
                <a:gd name="connsiteY0" fmla="*/ 0 h 1801914"/>
                <a:gd name="connsiteX1" fmla="*/ 105679 w 3333817"/>
                <a:gd name="connsiteY1" fmla="*/ 174559 h 1801914"/>
                <a:gd name="connsiteX2" fmla="*/ 3085246 w 3333817"/>
                <a:gd name="connsiteY2" fmla="*/ 1762744 h 1801914"/>
                <a:gd name="connsiteX3" fmla="*/ 3333817 w 3333817"/>
                <a:gd name="connsiteY3" fmla="*/ 1801914 h 1801914"/>
                <a:gd name="connsiteX4" fmla="*/ 0 w 3333817"/>
                <a:gd name="connsiteY4" fmla="*/ 1801914 h 180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3817" h="1801914">
                  <a:moveTo>
                    <a:pt x="0" y="0"/>
                  </a:moveTo>
                  <a:lnTo>
                    <a:pt x="105679" y="174559"/>
                  </a:lnTo>
                  <a:cubicBezTo>
                    <a:pt x="626580" y="927765"/>
                    <a:pt x="1722617" y="1515801"/>
                    <a:pt x="3085246" y="1762744"/>
                  </a:cubicBezTo>
                  <a:lnTo>
                    <a:pt x="3333817" y="1801914"/>
                  </a:lnTo>
                  <a:lnTo>
                    <a:pt x="0" y="1801914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alpha val="35000"/>
                  </a:schemeClr>
                </a:gs>
                <a:gs pos="16000">
                  <a:schemeClr val="accent2">
                    <a:alpha val="0"/>
                  </a:schemeClr>
                </a:gs>
              </a:gsLst>
              <a:lin ang="2700000" scaled="0"/>
            </a:gra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A82440A2-C6F1-48D3-9238-14ADDE1C0C85}"/>
                </a:ext>
              </a:extLst>
            </p:cNvPr>
            <p:cNvSpPr/>
            <p:nvPr/>
          </p:nvSpPr>
          <p:spPr>
            <a:xfrm>
              <a:off x="-882272" y="5288692"/>
              <a:ext cx="2879124" cy="1705231"/>
            </a:xfrm>
            <a:custGeom>
              <a:avLst/>
              <a:gdLst>
                <a:gd name="connsiteX0" fmla="*/ 0 w 3333817"/>
                <a:gd name="connsiteY0" fmla="*/ 0 h 1801914"/>
                <a:gd name="connsiteX1" fmla="*/ 105679 w 3333817"/>
                <a:gd name="connsiteY1" fmla="*/ 174559 h 1801914"/>
                <a:gd name="connsiteX2" fmla="*/ 3085246 w 3333817"/>
                <a:gd name="connsiteY2" fmla="*/ 1762744 h 1801914"/>
                <a:gd name="connsiteX3" fmla="*/ 3333817 w 3333817"/>
                <a:gd name="connsiteY3" fmla="*/ 1801914 h 1801914"/>
                <a:gd name="connsiteX4" fmla="*/ 0 w 3333817"/>
                <a:gd name="connsiteY4" fmla="*/ 1801914 h 180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3817" h="1801914">
                  <a:moveTo>
                    <a:pt x="0" y="0"/>
                  </a:moveTo>
                  <a:lnTo>
                    <a:pt x="105679" y="174559"/>
                  </a:lnTo>
                  <a:cubicBezTo>
                    <a:pt x="626580" y="927765"/>
                    <a:pt x="1722617" y="1515801"/>
                    <a:pt x="3085246" y="1762744"/>
                  </a:cubicBezTo>
                  <a:lnTo>
                    <a:pt x="3333817" y="1801914"/>
                  </a:lnTo>
                  <a:lnTo>
                    <a:pt x="0" y="1801914"/>
                  </a:lnTo>
                  <a:close/>
                </a:path>
              </a:pathLst>
            </a:custGeom>
            <a:gradFill>
              <a:gsLst>
                <a:gs pos="100000">
                  <a:schemeClr val="accent2">
                    <a:alpha val="30000"/>
                  </a:schemeClr>
                </a:gs>
                <a:gs pos="42000">
                  <a:schemeClr val="accent2">
                    <a:alpha val="0"/>
                  </a:schemeClr>
                </a:gs>
              </a:gsLst>
              <a:lin ang="2700000" scaled="0"/>
            </a:gradFill>
            <a:ln w="6350">
              <a:gradFill>
                <a:gsLst>
                  <a:gs pos="2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A95A43E6-341F-4C79-97F8-D349B37339F3}"/>
              </a:ext>
            </a:extLst>
          </p:cNvPr>
          <p:cNvSpPr txBox="1"/>
          <p:nvPr userDrawn="1"/>
        </p:nvSpPr>
        <p:spPr>
          <a:xfrm>
            <a:off x="579654" y="6381745"/>
            <a:ext cx="359664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公众号：天奇不说话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xmlns="" id="{2D5C2692-1806-4168-833C-4F8D99A49919}"/>
              </a:ext>
            </a:extLst>
          </p:cNvPr>
          <p:cNvSpPr/>
          <p:nvPr userDrawn="1"/>
        </p:nvSpPr>
        <p:spPr>
          <a:xfrm>
            <a:off x="11075670" y="465546"/>
            <a:ext cx="528955" cy="492443"/>
          </a:xfrm>
          <a:prstGeom prst="roundRect">
            <a:avLst>
              <a:gd name="adj" fmla="val 8156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200" b="1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LOGO</a:t>
            </a:r>
            <a:endParaRPr lang="zh-CN" altLang="en-US" sz="1200" b="1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466522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370" userDrawn="1">
          <p15:clr>
            <a:srgbClr val="FBAE40"/>
          </p15:clr>
        </p15:guide>
        <p15:guide id="4" pos="731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1"/>
            </a:gs>
            <a:gs pos="0">
              <a:schemeClr val="accent1">
                <a:lumMod val="75000"/>
              </a:schemeClr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9FC250BC-5766-41E2-BABF-98CF4C915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043CBF0-D9A3-4F3C-B0B4-809E69F477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595CF88-6D67-4F29-85AA-D39A9D7EC4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868B72-DD2B-423E-9055-7600D3E89983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F21AB07-4FC5-4014-AE44-28063A1EC3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9C14AC2-5166-4DD8-9570-4408321B4E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18EB0E-8D32-4E20-AAB4-A1DFC54779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336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3" r:id="rId8"/>
    <p:sldLayoutId id="2147483660" r:id="rId9"/>
    <p:sldLayoutId id="2147483661" r:id="rId10"/>
    <p:sldLayoutId id="2147483656" r:id="rId11"/>
    <p:sldLayoutId id="2147483657" r:id="rId12"/>
    <p:sldLayoutId id="2147483658" r:id="rId13"/>
    <p:sldLayoutId id="2147483659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DB70E9EF-4CAE-41FF-9572-284A871E16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ED6D6A6-7B48-4C30-896D-74D45E1EA4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5078EDF-A4F5-4194-B11F-E9ABB98BD19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DBF7F2C4-0DB5-4C11-9F1C-8ED5A356365C}" type="datetimeFigureOut">
              <a:rPr lang="zh-CN" altLang="en-US" smtClean="0"/>
              <a:pPr/>
              <a:t>2020/9/17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59330CE-024F-41E9-8177-04E5C6A9D7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E586A55-476E-4036-B83A-4BF9CDAF3A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DF80E299-8CD9-4C79-B47B-CA529FDBB1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915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4104">
          <p15:clr>
            <a:srgbClr val="F26B43"/>
          </p15:clr>
        </p15:guide>
        <p15:guide id="4" pos="384">
          <p15:clr>
            <a:srgbClr val="F26B43"/>
          </p15:clr>
        </p15:guide>
        <p15:guide id="5" pos="7296">
          <p15:clr>
            <a:srgbClr val="F26B43"/>
          </p15:clr>
        </p15:guide>
        <p15:guide id="6" orient="horz" pos="43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0.xml"/><Relationship Id="rId4" Type="http://schemas.openxmlformats.org/officeDocument/2006/relationships/chart" Target="../charts/chart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7.png"/><Relationship Id="rId7" Type="http://schemas.openxmlformats.org/officeDocument/2006/relationships/image" Target="../media/image4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11" Type="http://schemas.openxmlformats.org/officeDocument/2006/relationships/image" Target="../media/image43.png"/><Relationship Id="rId5" Type="http://schemas.openxmlformats.org/officeDocument/2006/relationships/image" Target="../media/image39.png"/><Relationship Id="rId10" Type="http://schemas.microsoft.com/office/2007/relationships/hdphoto" Target="../media/hdphoto5.wdp"/><Relationship Id="rId4" Type="http://schemas.openxmlformats.org/officeDocument/2006/relationships/image" Target="../media/image38.png"/><Relationship Id="rId9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daren/tianqiPPT/" TargetMode="Externa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Relationship Id="rId5" Type="http://schemas.microsoft.com/office/2007/relationships/hdphoto" Target="../media/hdphoto3.wdp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BE4A06CB-EC3B-4BA8-BC35-3E755086F15D}"/>
              </a:ext>
            </a:extLst>
          </p:cNvPr>
          <p:cNvSpPr/>
          <p:nvPr/>
        </p:nvSpPr>
        <p:spPr>
          <a:xfrm>
            <a:off x="504091" y="1251256"/>
            <a:ext cx="7890931" cy="4524704"/>
          </a:xfrm>
          <a:prstGeom prst="rect">
            <a:avLst/>
          </a:pr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DE84C640-7436-40A6-B1FD-F431966C1783}"/>
              </a:ext>
            </a:extLst>
          </p:cNvPr>
          <p:cNvSpPr/>
          <p:nvPr/>
        </p:nvSpPr>
        <p:spPr>
          <a:xfrm>
            <a:off x="7481668" y="-2766647"/>
            <a:ext cx="8276493" cy="8276493"/>
          </a:xfrm>
          <a:prstGeom prst="ellipse">
            <a:avLst/>
          </a:prstGeom>
          <a:gradFill>
            <a:gsLst>
              <a:gs pos="0">
                <a:schemeClr val="accent2">
                  <a:alpha val="72000"/>
                </a:schemeClr>
              </a:gs>
              <a:gs pos="65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FD3E4DD6-B09C-487F-97BF-92923859B2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95" t="11559" r="35497" b="22887"/>
          <a:stretch/>
        </p:blipFill>
        <p:spPr>
          <a:xfrm>
            <a:off x="9018692" y="1175086"/>
            <a:ext cx="2536315" cy="2848273"/>
          </a:xfrm>
          <a:prstGeom prst="rect">
            <a:avLst/>
          </a:prstGeom>
          <a:effectLst>
            <a:outerShdw blurRad="457200" algn="ctr" rotWithShape="0">
              <a:schemeClr val="accent1">
                <a:lumMod val="50000"/>
                <a:alpha val="36000"/>
              </a:schemeClr>
            </a:outerShdw>
          </a:effectLst>
        </p:spPr>
      </p:pic>
      <p:pic>
        <p:nvPicPr>
          <p:cNvPr id="9" name="图片 8" descr="电脑萤幕画面&#10;&#10;描述已自动生成">
            <a:extLst>
              <a:ext uri="{FF2B5EF4-FFF2-40B4-BE49-F238E27FC236}">
                <a16:creationId xmlns:a16="http://schemas.microsoft.com/office/drawing/2014/main" xmlns="" id="{86997971-72A3-4FB8-9744-9949506550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56209" y="-653744"/>
            <a:ext cx="7131894" cy="23607895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599192A-B6C6-4033-B930-FD084C636E59}"/>
              </a:ext>
            </a:extLst>
          </p:cNvPr>
          <p:cNvSpPr/>
          <p:nvPr/>
        </p:nvSpPr>
        <p:spPr>
          <a:xfrm>
            <a:off x="656492" y="1083616"/>
            <a:ext cx="5439508" cy="4524704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: 空心 30">
            <a:extLst>
              <a:ext uri="{FF2B5EF4-FFF2-40B4-BE49-F238E27FC236}">
                <a16:creationId xmlns:a16="http://schemas.microsoft.com/office/drawing/2014/main" xmlns="" id="{148CE980-6869-47BF-87AD-086FF43DEC76}"/>
              </a:ext>
            </a:extLst>
          </p:cNvPr>
          <p:cNvSpPr/>
          <p:nvPr/>
        </p:nvSpPr>
        <p:spPr>
          <a:xfrm>
            <a:off x="1415185" y="2086707"/>
            <a:ext cx="4729089" cy="4729089"/>
          </a:xfrm>
          <a:prstGeom prst="donut">
            <a:avLst>
              <a:gd name="adj" fmla="val 15270"/>
            </a:avLst>
          </a:prstGeom>
          <a:gradFill>
            <a:gsLst>
              <a:gs pos="0">
                <a:srgbClr val="10DBAE">
                  <a:alpha val="90000"/>
                </a:srgbClr>
              </a:gs>
              <a:gs pos="78000">
                <a:schemeClr val="accent3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5C39061D-17E6-4023-A5D5-C74C224AC78C}"/>
              </a:ext>
            </a:extLst>
          </p:cNvPr>
          <p:cNvSpPr txBox="1"/>
          <p:nvPr/>
        </p:nvSpPr>
        <p:spPr>
          <a:xfrm>
            <a:off x="814065" y="2305014"/>
            <a:ext cx="773723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spc="600" dirty="0">
                <a:gradFill>
                  <a:gsLst>
                    <a:gs pos="0">
                      <a:schemeClr val="bg1"/>
                    </a:gs>
                    <a:gs pos="10000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>
                  <a:outerShdw blurRad="177800" algn="ctr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趣味幻灯片模板</a:t>
            </a:r>
            <a:endParaRPr lang="en-US" altLang="zh-CN" sz="8000" b="1" spc="600" dirty="0">
              <a:gradFill>
                <a:gsLst>
                  <a:gs pos="0">
                    <a:schemeClr val="bg1"/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</a:gsLst>
                <a:lin ang="5400000" scaled="0"/>
              </a:gradFill>
              <a:effectLst>
                <a:outerShdw blurRad="177800" algn="ctr" rotWithShape="0">
                  <a:schemeClr val="accent1">
                    <a:lumMod val="50000"/>
                    <a:alpha val="40000"/>
                  </a:schemeClr>
                </a:out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9A672D73-8D57-453B-88BF-72648719C2C3}"/>
              </a:ext>
            </a:extLst>
          </p:cNvPr>
          <p:cNvSpPr txBox="1"/>
          <p:nvPr/>
        </p:nvSpPr>
        <p:spPr>
          <a:xfrm>
            <a:off x="814065" y="3616986"/>
            <a:ext cx="77372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>
                <a:gradFill>
                  <a:gsLst>
                    <a:gs pos="0">
                      <a:schemeClr val="bg1"/>
                    </a:gs>
                    <a:gs pos="10000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>
                  <a:outerShdw blurRad="177800" algn="ctr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公众号：天奇不说话</a:t>
            </a:r>
            <a:endParaRPr lang="en-US" altLang="zh-CN" sz="4000" spc="300" dirty="0">
              <a:gradFill>
                <a:gsLst>
                  <a:gs pos="0">
                    <a:schemeClr val="bg1"/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</a:gsLst>
                <a:lin ang="5400000" scaled="0"/>
              </a:gradFill>
              <a:effectLst>
                <a:outerShdw blurRad="177800" algn="ctr" rotWithShape="0">
                  <a:schemeClr val="accent1">
                    <a:lumMod val="50000"/>
                    <a:alpha val="40000"/>
                  </a:schemeClr>
                </a:out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EDDD0B66-B695-4C7E-99A4-B4C758E47656}"/>
              </a:ext>
            </a:extLst>
          </p:cNvPr>
          <p:cNvSpPr txBox="1"/>
          <p:nvPr/>
        </p:nvSpPr>
        <p:spPr>
          <a:xfrm>
            <a:off x="11068486" y="193569"/>
            <a:ext cx="1015663" cy="65120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5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PRESENTATION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35247C33-C912-4E58-A556-92C28B9FEA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90530" y="883920"/>
            <a:ext cx="4832580" cy="6024616"/>
          </a:xfrm>
          <a:prstGeom prst="rect">
            <a:avLst/>
          </a:prstGeom>
          <a:effectLst>
            <a:outerShdw blurRad="457200" algn="ctr" rotWithShape="0">
              <a:schemeClr val="accent1">
                <a:lumMod val="50000"/>
                <a:alpha val="36000"/>
              </a:schemeClr>
            </a:outerShdw>
          </a:effectLst>
        </p:spPr>
      </p:pic>
      <p:pic>
        <p:nvPicPr>
          <p:cNvPr id="14" name="图片 13" descr="图片包含 游戏机, 灯光&#10;&#10;描述已自动生成">
            <a:extLst>
              <a:ext uri="{FF2B5EF4-FFF2-40B4-BE49-F238E27FC236}">
                <a16:creationId xmlns:a16="http://schemas.microsoft.com/office/drawing/2014/main" xmlns="" id="{9675B76C-F3D5-45CC-BCEC-27B377A1575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19" t="21376" r="26083" b="28603"/>
          <a:stretch/>
        </p:blipFill>
        <p:spPr>
          <a:xfrm>
            <a:off x="823433" y="1498971"/>
            <a:ext cx="1382929" cy="766217"/>
          </a:xfrm>
          <a:prstGeom prst="rect">
            <a:avLst/>
          </a:prstGeom>
          <a:effectLst>
            <a:outerShdw blurRad="457200" algn="ctr" rotWithShape="0">
              <a:schemeClr val="accent1">
                <a:lumMod val="50000"/>
                <a:alpha val="36000"/>
              </a:schemeClr>
            </a:outerShdw>
          </a:effectLst>
        </p:spPr>
      </p:pic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2EDCDF7C-66AF-4110-A60B-265B2028B120}"/>
              </a:ext>
            </a:extLst>
          </p:cNvPr>
          <p:cNvSpPr/>
          <p:nvPr/>
        </p:nvSpPr>
        <p:spPr>
          <a:xfrm>
            <a:off x="0" y="-328246"/>
            <a:ext cx="2414954" cy="651807"/>
          </a:xfrm>
          <a:prstGeom prst="rect">
            <a:avLst/>
          </a:prstGeom>
          <a:gradFill>
            <a:gsLst>
              <a:gs pos="0">
                <a:schemeClr val="accent2">
                  <a:alpha val="40000"/>
                </a:schemeClr>
              </a:gs>
              <a:gs pos="100000">
                <a:schemeClr val="accent2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559454AB-D450-4534-8CC1-48401DCC3E42}"/>
              </a:ext>
            </a:extLst>
          </p:cNvPr>
          <p:cNvSpPr/>
          <p:nvPr/>
        </p:nvSpPr>
        <p:spPr>
          <a:xfrm>
            <a:off x="0" y="6445083"/>
            <a:ext cx="2414954" cy="651807"/>
          </a:xfrm>
          <a:prstGeom prst="rect">
            <a:avLst/>
          </a:prstGeom>
          <a:gradFill>
            <a:gsLst>
              <a:gs pos="0">
                <a:schemeClr val="accent2">
                  <a:alpha val="40000"/>
                </a:schemeClr>
              </a:gs>
              <a:gs pos="100000">
                <a:schemeClr val="accent2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descr="图片包含 游戏机&#10;&#10;描述已自动生成">
            <a:extLst>
              <a:ext uri="{FF2B5EF4-FFF2-40B4-BE49-F238E27FC236}">
                <a16:creationId xmlns:a16="http://schemas.microsoft.com/office/drawing/2014/main" xmlns="" id="{CC9DCEF0-2F1B-42B1-BF10-88E091C9226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96" t="9920" r="21296" b="23575"/>
          <a:stretch/>
        </p:blipFill>
        <p:spPr>
          <a:xfrm>
            <a:off x="6172200" y="4297680"/>
            <a:ext cx="2667000" cy="1916314"/>
          </a:xfrm>
          <a:prstGeom prst="rect">
            <a:avLst/>
          </a:prstGeom>
          <a:effectLst>
            <a:outerShdw blurRad="457200" algn="ctr" rotWithShape="0">
              <a:schemeClr val="accent1">
                <a:lumMod val="50000"/>
                <a:alpha val="36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7744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FA8BAF4B-432F-4B9C-A34F-784E5C7461EB}"/>
              </a:ext>
            </a:extLst>
          </p:cNvPr>
          <p:cNvSpPr/>
          <p:nvPr/>
        </p:nvSpPr>
        <p:spPr>
          <a:xfrm>
            <a:off x="-3351695" y="3230880"/>
            <a:ext cx="15731264" cy="3187189"/>
          </a:xfrm>
          <a:custGeom>
            <a:avLst/>
            <a:gdLst>
              <a:gd name="connsiteX0" fmla="*/ 1618348 w 15344986"/>
              <a:gd name="connsiteY0" fmla="*/ 2226408 h 2846990"/>
              <a:gd name="connsiteX1" fmla="*/ 13840828 w 15344986"/>
              <a:gd name="connsiteY1" fmla="*/ 1368 h 2846990"/>
              <a:gd name="connsiteX2" fmla="*/ 13779868 w 15344986"/>
              <a:gd name="connsiteY2" fmla="*/ 2576928 h 2846990"/>
              <a:gd name="connsiteX3" fmla="*/ 1450708 w 15344986"/>
              <a:gd name="connsiteY3" fmla="*/ 2729328 h 2846990"/>
              <a:gd name="connsiteX4" fmla="*/ 1618348 w 15344986"/>
              <a:gd name="connsiteY4" fmla="*/ 2226408 h 2846990"/>
              <a:gd name="connsiteX0" fmla="*/ 1618348 w 14705465"/>
              <a:gd name="connsiteY0" fmla="*/ 2226408 h 2846990"/>
              <a:gd name="connsiteX1" fmla="*/ 13840828 w 14705465"/>
              <a:gd name="connsiteY1" fmla="*/ 1368 h 2846990"/>
              <a:gd name="connsiteX2" fmla="*/ 13779868 w 14705465"/>
              <a:gd name="connsiteY2" fmla="*/ 2576928 h 2846990"/>
              <a:gd name="connsiteX3" fmla="*/ 1450708 w 14705465"/>
              <a:gd name="connsiteY3" fmla="*/ 2729328 h 2846990"/>
              <a:gd name="connsiteX4" fmla="*/ 1618348 w 14705465"/>
              <a:gd name="connsiteY4" fmla="*/ 2226408 h 2846990"/>
              <a:gd name="connsiteX0" fmla="*/ 1618348 w 13840828"/>
              <a:gd name="connsiteY0" fmla="*/ 2226408 h 2846990"/>
              <a:gd name="connsiteX1" fmla="*/ 13840828 w 13840828"/>
              <a:gd name="connsiteY1" fmla="*/ 1368 h 2846990"/>
              <a:gd name="connsiteX2" fmla="*/ 13779868 w 13840828"/>
              <a:gd name="connsiteY2" fmla="*/ 2576928 h 2846990"/>
              <a:gd name="connsiteX3" fmla="*/ 1450708 w 13840828"/>
              <a:gd name="connsiteY3" fmla="*/ 2729328 h 2846990"/>
              <a:gd name="connsiteX4" fmla="*/ 1618348 w 13840828"/>
              <a:gd name="connsiteY4" fmla="*/ 2226408 h 2846990"/>
              <a:gd name="connsiteX0" fmla="*/ 1618348 w 13840828"/>
              <a:gd name="connsiteY0" fmla="*/ 2226408 h 2742290"/>
              <a:gd name="connsiteX1" fmla="*/ 13840828 w 13840828"/>
              <a:gd name="connsiteY1" fmla="*/ 1368 h 2742290"/>
              <a:gd name="connsiteX2" fmla="*/ 13779868 w 13840828"/>
              <a:gd name="connsiteY2" fmla="*/ 2576928 h 2742290"/>
              <a:gd name="connsiteX3" fmla="*/ 1450708 w 13840828"/>
              <a:gd name="connsiteY3" fmla="*/ 2729328 h 2742290"/>
              <a:gd name="connsiteX4" fmla="*/ 1618348 w 13840828"/>
              <a:gd name="connsiteY4" fmla="*/ 2226408 h 2742290"/>
              <a:gd name="connsiteX0" fmla="*/ 1104295 w 13326775"/>
              <a:gd name="connsiteY0" fmla="*/ 2226414 h 2811346"/>
              <a:gd name="connsiteX1" fmla="*/ 13326775 w 13326775"/>
              <a:gd name="connsiteY1" fmla="*/ 1374 h 2811346"/>
              <a:gd name="connsiteX2" fmla="*/ 13265815 w 13326775"/>
              <a:gd name="connsiteY2" fmla="*/ 2576934 h 2811346"/>
              <a:gd name="connsiteX3" fmla="*/ 936655 w 13326775"/>
              <a:gd name="connsiteY3" fmla="*/ 2729334 h 2811346"/>
              <a:gd name="connsiteX4" fmla="*/ 886247 w 13326775"/>
              <a:gd name="connsiteY4" fmla="*/ 2778571 h 2811346"/>
              <a:gd name="connsiteX5" fmla="*/ 1104295 w 13326775"/>
              <a:gd name="connsiteY5" fmla="*/ 2226414 h 2811346"/>
              <a:gd name="connsiteX0" fmla="*/ 1052460 w 13274940"/>
              <a:gd name="connsiteY0" fmla="*/ 2226414 h 3100925"/>
              <a:gd name="connsiteX1" fmla="*/ 13274940 w 13274940"/>
              <a:gd name="connsiteY1" fmla="*/ 1374 h 3100925"/>
              <a:gd name="connsiteX2" fmla="*/ 13213980 w 13274940"/>
              <a:gd name="connsiteY2" fmla="*/ 2576934 h 3100925"/>
              <a:gd name="connsiteX3" fmla="*/ 884820 w 13274940"/>
              <a:gd name="connsiteY3" fmla="*/ 2729334 h 3100925"/>
              <a:gd name="connsiteX4" fmla="*/ 834412 w 13274940"/>
              <a:gd name="connsiteY4" fmla="*/ 2778571 h 3100925"/>
              <a:gd name="connsiteX5" fmla="*/ 1052460 w 13274940"/>
              <a:gd name="connsiteY5" fmla="*/ 2226414 h 3100925"/>
              <a:gd name="connsiteX0" fmla="*/ 1620319 w 13842799"/>
              <a:gd name="connsiteY0" fmla="*/ 2226414 h 2729334"/>
              <a:gd name="connsiteX1" fmla="*/ 13842799 w 13842799"/>
              <a:gd name="connsiteY1" fmla="*/ 1374 h 2729334"/>
              <a:gd name="connsiteX2" fmla="*/ 13781839 w 13842799"/>
              <a:gd name="connsiteY2" fmla="*/ 2576934 h 2729334"/>
              <a:gd name="connsiteX3" fmla="*/ 1452679 w 13842799"/>
              <a:gd name="connsiteY3" fmla="*/ 2729334 h 2729334"/>
              <a:gd name="connsiteX4" fmla="*/ 1620319 w 13842799"/>
              <a:gd name="connsiteY4" fmla="*/ 2226414 h 2729334"/>
              <a:gd name="connsiteX0" fmla="*/ 1095957 w 13318437"/>
              <a:gd name="connsiteY0" fmla="*/ 2226414 h 2730189"/>
              <a:gd name="connsiteX1" fmla="*/ 13318437 w 13318437"/>
              <a:gd name="connsiteY1" fmla="*/ 1374 h 2730189"/>
              <a:gd name="connsiteX2" fmla="*/ 13257477 w 13318437"/>
              <a:gd name="connsiteY2" fmla="*/ 2576934 h 2730189"/>
              <a:gd name="connsiteX3" fmla="*/ 928317 w 13318437"/>
              <a:gd name="connsiteY3" fmla="*/ 2729334 h 2730189"/>
              <a:gd name="connsiteX4" fmla="*/ 1095957 w 13318437"/>
              <a:gd name="connsiteY4" fmla="*/ 2226414 h 2730189"/>
              <a:gd name="connsiteX0" fmla="*/ 2772575 w 14995055"/>
              <a:gd name="connsiteY0" fmla="*/ 2226290 h 2730065"/>
              <a:gd name="connsiteX1" fmla="*/ 14995055 w 14995055"/>
              <a:gd name="connsiteY1" fmla="*/ 1250 h 2730065"/>
              <a:gd name="connsiteX2" fmla="*/ 14934095 w 14995055"/>
              <a:gd name="connsiteY2" fmla="*/ 2576810 h 2730065"/>
              <a:gd name="connsiteX3" fmla="*/ 2604935 w 14995055"/>
              <a:gd name="connsiteY3" fmla="*/ 2729210 h 2730065"/>
              <a:gd name="connsiteX4" fmla="*/ 2772575 w 14995055"/>
              <a:gd name="connsiteY4" fmla="*/ 2226290 h 2730065"/>
              <a:gd name="connsiteX0" fmla="*/ 2772575 w 14995055"/>
              <a:gd name="connsiteY0" fmla="*/ 2225040 h 2728815"/>
              <a:gd name="connsiteX1" fmla="*/ 14995055 w 14995055"/>
              <a:gd name="connsiteY1" fmla="*/ 0 h 2728815"/>
              <a:gd name="connsiteX2" fmla="*/ 14934095 w 14995055"/>
              <a:gd name="connsiteY2" fmla="*/ 2575560 h 2728815"/>
              <a:gd name="connsiteX3" fmla="*/ 2604935 w 14995055"/>
              <a:gd name="connsiteY3" fmla="*/ 2727960 h 2728815"/>
              <a:gd name="connsiteX4" fmla="*/ 2772575 w 14995055"/>
              <a:gd name="connsiteY4" fmla="*/ 2225040 h 2728815"/>
              <a:gd name="connsiteX0" fmla="*/ 2772575 w 14995055"/>
              <a:gd name="connsiteY0" fmla="*/ 2225040 h 2728815"/>
              <a:gd name="connsiteX1" fmla="*/ 14995055 w 14995055"/>
              <a:gd name="connsiteY1" fmla="*/ 0 h 2728815"/>
              <a:gd name="connsiteX2" fmla="*/ 14934095 w 14995055"/>
              <a:gd name="connsiteY2" fmla="*/ 2575560 h 2728815"/>
              <a:gd name="connsiteX3" fmla="*/ 2604935 w 14995055"/>
              <a:gd name="connsiteY3" fmla="*/ 2727960 h 2728815"/>
              <a:gd name="connsiteX4" fmla="*/ 2772575 w 14995055"/>
              <a:gd name="connsiteY4" fmla="*/ 2225040 h 2728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95055" h="2728815">
                <a:moveTo>
                  <a:pt x="2772575" y="2225040"/>
                </a:moveTo>
                <a:cubicBezTo>
                  <a:pt x="8644273" y="1949743"/>
                  <a:pt x="10975212" y="1934503"/>
                  <a:pt x="14995055" y="0"/>
                </a:cubicBezTo>
                <a:cubicBezTo>
                  <a:pt x="14958714" y="1277620"/>
                  <a:pt x="14959300" y="1417516"/>
                  <a:pt x="14934095" y="2575560"/>
                </a:cubicBezTo>
                <a:cubicBezTo>
                  <a:pt x="12447045" y="2631635"/>
                  <a:pt x="3107855" y="2739488"/>
                  <a:pt x="2604935" y="2727960"/>
                </a:cubicBezTo>
                <a:cubicBezTo>
                  <a:pt x="2102015" y="2716432"/>
                  <a:pt x="-3099123" y="2500337"/>
                  <a:pt x="2772575" y="222504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4000"/>
                </a:schemeClr>
              </a:gs>
              <a:gs pos="93000">
                <a:schemeClr val="accent2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4263822D-F065-4F27-B786-8D2FA53E293F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zh-CN" altLang="en-US" dirty="0"/>
              <a:t>全年项目发展</a:t>
            </a: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9624C223-9198-475D-803C-4C8298C65759}"/>
              </a:ext>
            </a:extLst>
          </p:cNvPr>
          <p:cNvSpPr/>
          <p:nvPr/>
        </p:nvSpPr>
        <p:spPr>
          <a:xfrm>
            <a:off x="-442996" y="3200400"/>
            <a:ext cx="12822565" cy="2598792"/>
          </a:xfrm>
          <a:custGeom>
            <a:avLst/>
            <a:gdLst>
              <a:gd name="connsiteX0" fmla="*/ 1618348 w 15344986"/>
              <a:gd name="connsiteY0" fmla="*/ 2226408 h 2846990"/>
              <a:gd name="connsiteX1" fmla="*/ 13840828 w 15344986"/>
              <a:gd name="connsiteY1" fmla="*/ 1368 h 2846990"/>
              <a:gd name="connsiteX2" fmla="*/ 13779868 w 15344986"/>
              <a:gd name="connsiteY2" fmla="*/ 2576928 h 2846990"/>
              <a:gd name="connsiteX3" fmla="*/ 1450708 w 15344986"/>
              <a:gd name="connsiteY3" fmla="*/ 2729328 h 2846990"/>
              <a:gd name="connsiteX4" fmla="*/ 1618348 w 15344986"/>
              <a:gd name="connsiteY4" fmla="*/ 2226408 h 2846990"/>
              <a:gd name="connsiteX0" fmla="*/ 1618348 w 14705465"/>
              <a:gd name="connsiteY0" fmla="*/ 2226408 h 2846990"/>
              <a:gd name="connsiteX1" fmla="*/ 13840828 w 14705465"/>
              <a:gd name="connsiteY1" fmla="*/ 1368 h 2846990"/>
              <a:gd name="connsiteX2" fmla="*/ 13779868 w 14705465"/>
              <a:gd name="connsiteY2" fmla="*/ 2576928 h 2846990"/>
              <a:gd name="connsiteX3" fmla="*/ 1450708 w 14705465"/>
              <a:gd name="connsiteY3" fmla="*/ 2729328 h 2846990"/>
              <a:gd name="connsiteX4" fmla="*/ 1618348 w 14705465"/>
              <a:gd name="connsiteY4" fmla="*/ 2226408 h 2846990"/>
              <a:gd name="connsiteX0" fmla="*/ 1618348 w 13840828"/>
              <a:gd name="connsiteY0" fmla="*/ 2226408 h 2846990"/>
              <a:gd name="connsiteX1" fmla="*/ 13840828 w 13840828"/>
              <a:gd name="connsiteY1" fmla="*/ 1368 h 2846990"/>
              <a:gd name="connsiteX2" fmla="*/ 13779868 w 13840828"/>
              <a:gd name="connsiteY2" fmla="*/ 2576928 h 2846990"/>
              <a:gd name="connsiteX3" fmla="*/ 1450708 w 13840828"/>
              <a:gd name="connsiteY3" fmla="*/ 2729328 h 2846990"/>
              <a:gd name="connsiteX4" fmla="*/ 1618348 w 13840828"/>
              <a:gd name="connsiteY4" fmla="*/ 2226408 h 2846990"/>
              <a:gd name="connsiteX0" fmla="*/ 1618348 w 13840828"/>
              <a:gd name="connsiteY0" fmla="*/ 2226408 h 2742290"/>
              <a:gd name="connsiteX1" fmla="*/ 13840828 w 13840828"/>
              <a:gd name="connsiteY1" fmla="*/ 1368 h 2742290"/>
              <a:gd name="connsiteX2" fmla="*/ 13779868 w 13840828"/>
              <a:gd name="connsiteY2" fmla="*/ 2576928 h 2742290"/>
              <a:gd name="connsiteX3" fmla="*/ 1450708 w 13840828"/>
              <a:gd name="connsiteY3" fmla="*/ 2729328 h 2742290"/>
              <a:gd name="connsiteX4" fmla="*/ 1618348 w 13840828"/>
              <a:gd name="connsiteY4" fmla="*/ 2226408 h 2742290"/>
              <a:gd name="connsiteX0" fmla="*/ 1104295 w 13326775"/>
              <a:gd name="connsiteY0" fmla="*/ 2226414 h 2811346"/>
              <a:gd name="connsiteX1" fmla="*/ 13326775 w 13326775"/>
              <a:gd name="connsiteY1" fmla="*/ 1374 h 2811346"/>
              <a:gd name="connsiteX2" fmla="*/ 13265815 w 13326775"/>
              <a:gd name="connsiteY2" fmla="*/ 2576934 h 2811346"/>
              <a:gd name="connsiteX3" fmla="*/ 936655 w 13326775"/>
              <a:gd name="connsiteY3" fmla="*/ 2729334 h 2811346"/>
              <a:gd name="connsiteX4" fmla="*/ 886247 w 13326775"/>
              <a:gd name="connsiteY4" fmla="*/ 2778571 h 2811346"/>
              <a:gd name="connsiteX5" fmla="*/ 1104295 w 13326775"/>
              <a:gd name="connsiteY5" fmla="*/ 2226414 h 2811346"/>
              <a:gd name="connsiteX0" fmla="*/ 1052460 w 13274940"/>
              <a:gd name="connsiteY0" fmla="*/ 2226414 h 3100925"/>
              <a:gd name="connsiteX1" fmla="*/ 13274940 w 13274940"/>
              <a:gd name="connsiteY1" fmla="*/ 1374 h 3100925"/>
              <a:gd name="connsiteX2" fmla="*/ 13213980 w 13274940"/>
              <a:gd name="connsiteY2" fmla="*/ 2576934 h 3100925"/>
              <a:gd name="connsiteX3" fmla="*/ 884820 w 13274940"/>
              <a:gd name="connsiteY3" fmla="*/ 2729334 h 3100925"/>
              <a:gd name="connsiteX4" fmla="*/ 834412 w 13274940"/>
              <a:gd name="connsiteY4" fmla="*/ 2778571 h 3100925"/>
              <a:gd name="connsiteX5" fmla="*/ 1052460 w 13274940"/>
              <a:gd name="connsiteY5" fmla="*/ 2226414 h 3100925"/>
              <a:gd name="connsiteX0" fmla="*/ 1620319 w 13842799"/>
              <a:gd name="connsiteY0" fmla="*/ 2226414 h 2729334"/>
              <a:gd name="connsiteX1" fmla="*/ 13842799 w 13842799"/>
              <a:gd name="connsiteY1" fmla="*/ 1374 h 2729334"/>
              <a:gd name="connsiteX2" fmla="*/ 13781839 w 13842799"/>
              <a:gd name="connsiteY2" fmla="*/ 2576934 h 2729334"/>
              <a:gd name="connsiteX3" fmla="*/ 1452679 w 13842799"/>
              <a:gd name="connsiteY3" fmla="*/ 2729334 h 2729334"/>
              <a:gd name="connsiteX4" fmla="*/ 1620319 w 13842799"/>
              <a:gd name="connsiteY4" fmla="*/ 2226414 h 2729334"/>
              <a:gd name="connsiteX0" fmla="*/ 1095957 w 13318437"/>
              <a:gd name="connsiteY0" fmla="*/ 2226414 h 2730189"/>
              <a:gd name="connsiteX1" fmla="*/ 13318437 w 13318437"/>
              <a:gd name="connsiteY1" fmla="*/ 1374 h 2730189"/>
              <a:gd name="connsiteX2" fmla="*/ 13257477 w 13318437"/>
              <a:gd name="connsiteY2" fmla="*/ 2576934 h 2730189"/>
              <a:gd name="connsiteX3" fmla="*/ 928317 w 13318437"/>
              <a:gd name="connsiteY3" fmla="*/ 2729334 h 2730189"/>
              <a:gd name="connsiteX4" fmla="*/ 1095957 w 13318437"/>
              <a:gd name="connsiteY4" fmla="*/ 2226414 h 2730189"/>
              <a:gd name="connsiteX0" fmla="*/ 2772575 w 14995055"/>
              <a:gd name="connsiteY0" fmla="*/ 2226290 h 2730065"/>
              <a:gd name="connsiteX1" fmla="*/ 14995055 w 14995055"/>
              <a:gd name="connsiteY1" fmla="*/ 1250 h 2730065"/>
              <a:gd name="connsiteX2" fmla="*/ 14934095 w 14995055"/>
              <a:gd name="connsiteY2" fmla="*/ 2576810 h 2730065"/>
              <a:gd name="connsiteX3" fmla="*/ 2604935 w 14995055"/>
              <a:gd name="connsiteY3" fmla="*/ 2729210 h 2730065"/>
              <a:gd name="connsiteX4" fmla="*/ 2772575 w 14995055"/>
              <a:gd name="connsiteY4" fmla="*/ 2226290 h 2730065"/>
              <a:gd name="connsiteX0" fmla="*/ 2772575 w 14995055"/>
              <a:gd name="connsiteY0" fmla="*/ 2225040 h 2728815"/>
              <a:gd name="connsiteX1" fmla="*/ 14995055 w 14995055"/>
              <a:gd name="connsiteY1" fmla="*/ 0 h 2728815"/>
              <a:gd name="connsiteX2" fmla="*/ 14934095 w 14995055"/>
              <a:gd name="connsiteY2" fmla="*/ 2575560 h 2728815"/>
              <a:gd name="connsiteX3" fmla="*/ 2604935 w 14995055"/>
              <a:gd name="connsiteY3" fmla="*/ 2727960 h 2728815"/>
              <a:gd name="connsiteX4" fmla="*/ 2772575 w 14995055"/>
              <a:gd name="connsiteY4" fmla="*/ 2225040 h 2728815"/>
              <a:gd name="connsiteX0" fmla="*/ 2772575 w 14995055"/>
              <a:gd name="connsiteY0" fmla="*/ 2225040 h 2728815"/>
              <a:gd name="connsiteX1" fmla="*/ 14995055 w 14995055"/>
              <a:gd name="connsiteY1" fmla="*/ 0 h 2728815"/>
              <a:gd name="connsiteX2" fmla="*/ 14934095 w 14995055"/>
              <a:gd name="connsiteY2" fmla="*/ 2575560 h 2728815"/>
              <a:gd name="connsiteX3" fmla="*/ 2604935 w 14995055"/>
              <a:gd name="connsiteY3" fmla="*/ 2727960 h 2728815"/>
              <a:gd name="connsiteX4" fmla="*/ 2772575 w 14995055"/>
              <a:gd name="connsiteY4" fmla="*/ 2225040 h 2728815"/>
              <a:gd name="connsiteX0" fmla="*/ 14934095 w 15021256"/>
              <a:gd name="connsiteY0" fmla="*/ 2575560 h 2728815"/>
              <a:gd name="connsiteX1" fmla="*/ 2604935 w 15021256"/>
              <a:gd name="connsiteY1" fmla="*/ 2727960 h 2728815"/>
              <a:gd name="connsiteX2" fmla="*/ 2772575 w 15021256"/>
              <a:gd name="connsiteY2" fmla="*/ 2225040 h 2728815"/>
              <a:gd name="connsiteX3" fmla="*/ 14995055 w 15021256"/>
              <a:gd name="connsiteY3" fmla="*/ 0 h 2728815"/>
              <a:gd name="connsiteX4" fmla="*/ 15021256 w 15021256"/>
              <a:gd name="connsiteY4" fmla="*/ 2653849 h 2728815"/>
              <a:gd name="connsiteX0" fmla="*/ 14934095 w 14995055"/>
              <a:gd name="connsiteY0" fmla="*/ 2575560 h 2728815"/>
              <a:gd name="connsiteX1" fmla="*/ 2604935 w 14995055"/>
              <a:gd name="connsiteY1" fmla="*/ 2727960 h 2728815"/>
              <a:gd name="connsiteX2" fmla="*/ 2772575 w 14995055"/>
              <a:gd name="connsiteY2" fmla="*/ 2225040 h 2728815"/>
              <a:gd name="connsiteX3" fmla="*/ 14995055 w 14995055"/>
              <a:gd name="connsiteY3" fmla="*/ 0 h 2728815"/>
              <a:gd name="connsiteX0" fmla="*/ 12161529 w 12222489"/>
              <a:gd name="connsiteY0" fmla="*/ 2575560 h 2575560"/>
              <a:gd name="connsiteX1" fmla="*/ 9 w 12222489"/>
              <a:gd name="connsiteY1" fmla="*/ 2225040 h 2575560"/>
              <a:gd name="connsiteX2" fmla="*/ 12222489 w 12222489"/>
              <a:gd name="connsiteY2" fmla="*/ 0 h 2575560"/>
              <a:gd name="connsiteX0" fmla="*/ 0 w 12222480"/>
              <a:gd name="connsiteY0" fmla="*/ 2225040 h 2225040"/>
              <a:gd name="connsiteX1" fmla="*/ 12222480 w 12222480"/>
              <a:gd name="connsiteY1" fmla="*/ 0 h 2225040"/>
              <a:gd name="connsiteX0" fmla="*/ 0 w 12222480"/>
              <a:gd name="connsiteY0" fmla="*/ 2225040 h 2225040"/>
              <a:gd name="connsiteX1" fmla="*/ 12222480 w 12222480"/>
              <a:gd name="connsiteY1" fmla="*/ 0 h 222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222480" h="2225040">
                <a:moveTo>
                  <a:pt x="0" y="2225040"/>
                </a:moveTo>
                <a:cubicBezTo>
                  <a:pt x="5871698" y="1949743"/>
                  <a:pt x="8202637" y="2014800"/>
                  <a:pt x="12222480" y="0"/>
                </a:cubicBezTo>
              </a:path>
            </a:pathLst>
          </a:custGeom>
          <a:noFill/>
          <a:ln w="635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图片包含 游戏机, 灯光&#10;&#10;描述已自动生成">
            <a:extLst>
              <a:ext uri="{FF2B5EF4-FFF2-40B4-BE49-F238E27FC236}">
                <a16:creationId xmlns:a16="http://schemas.microsoft.com/office/drawing/2014/main" xmlns="" id="{E5F10119-39B9-4FBE-8153-C6279B8252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24850">
            <a:off x="9874476" y="2569321"/>
            <a:ext cx="1446226" cy="2981777"/>
          </a:xfrm>
          <a:prstGeom prst="rect">
            <a:avLst/>
          </a:prstGeom>
          <a:effectLst>
            <a:outerShdw blurRad="368300" algn="ctr" rotWithShape="0">
              <a:schemeClr val="accent2">
                <a:alpha val="20000"/>
              </a:schemeClr>
            </a:outerShdw>
          </a:effec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2A0F8DA-1A16-4BAC-A35B-60E2217B8235}"/>
              </a:ext>
            </a:extLst>
          </p:cNvPr>
          <p:cNvSpPr/>
          <p:nvPr/>
        </p:nvSpPr>
        <p:spPr>
          <a:xfrm>
            <a:off x="675245" y="3001518"/>
            <a:ext cx="3126046" cy="1250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377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E0364C4-5004-42D1-8728-D5B4A36E39B4}"/>
              </a:ext>
            </a:extLst>
          </p:cNvPr>
          <p:cNvSpPr txBox="1"/>
          <p:nvPr/>
        </p:nvSpPr>
        <p:spPr>
          <a:xfrm>
            <a:off x="675246" y="2550906"/>
            <a:ext cx="9893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4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阶段</a:t>
            </a:r>
            <a:r>
              <a:rPr lang="en-US" altLang="zh-CN" sz="24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2400" spc="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D7A80BB-6423-4DAA-8089-E2490A3E1F26}"/>
              </a:ext>
            </a:extLst>
          </p:cNvPr>
          <p:cNvCxnSpPr/>
          <p:nvPr/>
        </p:nvCxnSpPr>
        <p:spPr>
          <a:xfrm flipV="1">
            <a:off x="587375" y="2625634"/>
            <a:ext cx="0" cy="3004457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540ECB6F-394F-4ECB-873F-95A371758DCA}"/>
              </a:ext>
            </a:extLst>
          </p:cNvPr>
          <p:cNvSpPr/>
          <p:nvPr/>
        </p:nvSpPr>
        <p:spPr>
          <a:xfrm>
            <a:off x="4785691" y="2487712"/>
            <a:ext cx="3126046" cy="1250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377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BE1463E9-2504-492A-8E15-6CA6A09E6D9A}"/>
              </a:ext>
            </a:extLst>
          </p:cNvPr>
          <p:cNvSpPr txBox="1"/>
          <p:nvPr/>
        </p:nvSpPr>
        <p:spPr>
          <a:xfrm>
            <a:off x="4785692" y="2037100"/>
            <a:ext cx="9893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4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阶段</a:t>
            </a:r>
            <a:r>
              <a:rPr lang="en-US" altLang="zh-CN" sz="24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2400" spc="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09AA0B84-7725-4783-9A5C-2B8D78FE9529}"/>
              </a:ext>
            </a:extLst>
          </p:cNvPr>
          <p:cNvCxnSpPr>
            <a:cxnSpLocks/>
          </p:cNvCxnSpPr>
          <p:nvPr/>
        </p:nvCxnSpPr>
        <p:spPr>
          <a:xfrm flipV="1">
            <a:off x="4697821" y="2072640"/>
            <a:ext cx="0" cy="3531326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0B4B0AFC-C1B0-475E-AD83-E29CE630AFB9}"/>
              </a:ext>
            </a:extLst>
          </p:cNvPr>
          <p:cNvSpPr/>
          <p:nvPr/>
        </p:nvSpPr>
        <p:spPr>
          <a:xfrm>
            <a:off x="8489011" y="2000032"/>
            <a:ext cx="3126046" cy="1250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377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DB8292DD-EFEC-4DBF-B292-966AA13323F5}"/>
              </a:ext>
            </a:extLst>
          </p:cNvPr>
          <p:cNvSpPr txBox="1"/>
          <p:nvPr/>
        </p:nvSpPr>
        <p:spPr>
          <a:xfrm>
            <a:off x="8489012" y="1549420"/>
            <a:ext cx="9893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4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阶段</a:t>
            </a:r>
            <a:r>
              <a:rPr lang="en-US" altLang="zh-CN" sz="24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2400" spc="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E704C17D-8BFF-48E7-9AB5-5C62E7B18E8B}"/>
              </a:ext>
            </a:extLst>
          </p:cNvPr>
          <p:cNvCxnSpPr/>
          <p:nvPr/>
        </p:nvCxnSpPr>
        <p:spPr>
          <a:xfrm flipV="1">
            <a:off x="8401141" y="1624148"/>
            <a:ext cx="0" cy="3004457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59234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CD49FED5-55DE-430F-9723-6459F649EF4F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US" altLang="zh-CN" dirty="0"/>
              <a:t>PART 03</a:t>
            </a:r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60237E75-1138-41BB-8EE1-E3C9A3CA49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66728" y="1858590"/>
            <a:ext cx="5458544" cy="2800767"/>
          </a:xfrm>
        </p:spPr>
        <p:txBody>
          <a:bodyPr/>
          <a:lstStyle/>
          <a:p>
            <a:r>
              <a:rPr lang="zh-CN" altLang="en-US" dirty="0"/>
              <a:t>在此输入</a:t>
            </a:r>
            <a:endParaRPr lang="en-US" altLang="zh-CN" dirty="0"/>
          </a:p>
          <a:p>
            <a:r>
              <a:rPr lang="zh-CN" altLang="en-US" dirty="0"/>
              <a:t>章节标题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F0AB3CF1-3543-487F-972B-29D10CCE11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辅助描述</a:t>
            </a:r>
          </a:p>
        </p:txBody>
      </p:sp>
    </p:spTree>
    <p:extLst>
      <p:ext uri="{BB962C8B-B14F-4D97-AF65-F5344CB8AC3E}">
        <p14:creationId xmlns:p14="http://schemas.microsoft.com/office/powerpoint/2010/main" val="14884265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33">
            <a:extLst>
              <a:ext uri="{FF2B5EF4-FFF2-40B4-BE49-F238E27FC236}">
                <a16:creationId xmlns:a16="http://schemas.microsoft.com/office/drawing/2014/main" xmlns="" id="{3D97860A-2D42-4CFC-8032-D68D92C8AE28}"/>
              </a:ext>
            </a:extLst>
          </p:cNvPr>
          <p:cNvSpPr/>
          <p:nvPr/>
        </p:nvSpPr>
        <p:spPr>
          <a:xfrm>
            <a:off x="4206196" y="1370850"/>
            <a:ext cx="3325451" cy="56680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406400" algn="ctr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solidFill>
                  <a:prstClr val="white"/>
                </a:solidFill>
                <a:latin typeface="微软雅黑"/>
                <a:ea typeface="微软雅黑"/>
              </a:rPr>
              <a:t>社区内容优质，质量高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DDC314A4-741A-4DFD-821F-01A069B2F1B2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zh-CN" altLang="en-US" dirty="0"/>
              <a:t>获得了良好的用户评价</a:t>
            </a:r>
          </a:p>
        </p:txBody>
      </p:sp>
      <p:pic>
        <p:nvPicPr>
          <p:cNvPr id="9" name="图片 8" descr="图片包含 游戏机&#10;&#10;描述已自动生成">
            <a:extLst>
              <a:ext uri="{FF2B5EF4-FFF2-40B4-BE49-F238E27FC236}">
                <a16:creationId xmlns:a16="http://schemas.microsoft.com/office/drawing/2014/main" xmlns="" id="{5FE1EA8C-BC17-464E-95E1-92C8EEFF15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614" y="1710686"/>
            <a:ext cx="4592876" cy="3662096"/>
          </a:xfrm>
          <a:prstGeom prst="rect">
            <a:avLst/>
          </a:prstGeom>
          <a:effectLst>
            <a:outerShdw blurRad="368300" algn="ctr" rotWithShape="0">
              <a:schemeClr val="accent2">
                <a:alpha val="20000"/>
              </a:schemeClr>
            </a:outerShdw>
          </a:effectLst>
        </p:spPr>
      </p:pic>
      <p:sp>
        <p:nvSpPr>
          <p:cNvPr id="13" name="圆角矩形 6">
            <a:extLst>
              <a:ext uri="{FF2B5EF4-FFF2-40B4-BE49-F238E27FC236}">
                <a16:creationId xmlns:a16="http://schemas.microsoft.com/office/drawing/2014/main" xmlns="" id="{BC704C64-740E-4C29-8093-1D3E4B5A5F18}"/>
              </a:ext>
            </a:extLst>
          </p:cNvPr>
          <p:cNvSpPr/>
          <p:nvPr/>
        </p:nvSpPr>
        <p:spPr>
          <a:xfrm>
            <a:off x="1602384" y="2075464"/>
            <a:ext cx="2392260" cy="56680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406400" algn="ctr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用户体验良好</a:t>
            </a:r>
          </a:p>
        </p:txBody>
      </p:sp>
      <p:sp>
        <p:nvSpPr>
          <p:cNvPr id="17" name="圆角矩形 52">
            <a:extLst>
              <a:ext uri="{FF2B5EF4-FFF2-40B4-BE49-F238E27FC236}">
                <a16:creationId xmlns:a16="http://schemas.microsoft.com/office/drawing/2014/main" xmlns="" id="{B4EEE7A8-AA12-444F-83AC-184FB661EF59}"/>
              </a:ext>
            </a:extLst>
          </p:cNvPr>
          <p:cNvSpPr/>
          <p:nvPr/>
        </p:nvSpPr>
        <p:spPr>
          <a:xfrm>
            <a:off x="10046702" y="3122315"/>
            <a:ext cx="1486443" cy="433461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26000"/>
                </a:schemeClr>
              </a:gs>
            </a:gsLst>
            <a:lin ang="5400000" scaled="0"/>
          </a:gradFill>
          <a:ln>
            <a:noFill/>
          </a:ln>
          <a:effectLst>
            <a:outerShdw blurRad="4064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CC3426"/>
                  </a:gs>
                  <a:gs pos="0">
                    <a:srgbClr val="E11317"/>
                  </a:gs>
                </a:gsLst>
                <a:lin ang="2700000" scaled="0"/>
              </a:gra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9" name="圆角矩形 64">
            <a:extLst>
              <a:ext uri="{FF2B5EF4-FFF2-40B4-BE49-F238E27FC236}">
                <a16:creationId xmlns:a16="http://schemas.microsoft.com/office/drawing/2014/main" xmlns="" id="{BB1ACBA6-8C82-4C9A-B795-903379A2DF67}"/>
              </a:ext>
            </a:extLst>
          </p:cNvPr>
          <p:cNvSpPr/>
          <p:nvPr/>
        </p:nvSpPr>
        <p:spPr>
          <a:xfrm>
            <a:off x="7938926" y="2281119"/>
            <a:ext cx="2344944" cy="56680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406400" algn="ctr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solidFill>
                  <a:prstClr val="white"/>
                </a:solidFill>
                <a:latin typeface="微软雅黑"/>
                <a:ea typeface="微软雅黑"/>
              </a:rPr>
              <a:t>平台支持力度大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" name="圆角矩形 68">
            <a:extLst>
              <a:ext uri="{FF2B5EF4-FFF2-40B4-BE49-F238E27FC236}">
                <a16:creationId xmlns:a16="http://schemas.microsoft.com/office/drawing/2014/main" xmlns="" id="{EC0198C0-081F-4F61-8C4D-A22BA61B3386}"/>
              </a:ext>
            </a:extLst>
          </p:cNvPr>
          <p:cNvSpPr/>
          <p:nvPr/>
        </p:nvSpPr>
        <p:spPr>
          <a:xfrm>
            <a:off x="1469704" y="4615325"/>
            <a:ext cx="2238000" cy="56680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406400" algn="ctr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界面美观</a:t>
            </a:r>
          </a:p>
        </p:txBody>
      </p:sp>
      <p:sp>
        <p:nvSpPr>
          <p:cNvPr id="23" name="圆角矩形 74">
            <a:extLst>
              <a:ext uri="{FF2B5EF4-FFF2-40B4-BE49-F238E27FC236}">
                <a16:creationId xmlns:a16="http://schemas.microsoft.com/office/drawing/2014/main" xmlns="" id="{1DF32844-E5EA-49D4-9F16-F06C750672E6}"/>
              </a:ext>
            </a:extLst>
          </p:cNvPr>
          <p:cNvSpPr/>
          <p:nvPr/>
        </p:nvSpPr>
        <p:spPr>
          <a:xfrm>
            <a:off x="8547069" y="1394985"/>
            <a:ext cx="1096068" cy="41577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26000"/>
                </a:schemeClr>
              </a:gs>
            </a:gsLst>
            <a:lin ang="5400000" scaled="0"/>
          </a:gradFill>
          <a:ln>
            <a:noFill/>
          </a:ln>
          <a:effectLst>
            <a:outerShdw blurRad="4064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CC3426"/>
                  </a:gs>
                  <a:gs pos="0">
                    <a:srgbClr val="E11317"/>
                  </a:gs>
                </a:gsLst>
                <a:lin ang="2700000" scaled="0"/>
              </a:gra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5" name="圆角矩形 31">
            <a:extLst>
              <a:ext uri="{FF2B5EF4-FFF2-40B4-BE49-F238E27FC236}">
                <a16:creationId xmlns:a16="http://schemas.microsoft.com/office/drawing/2014/main" xmlns="" id="{A5B91614-7A1C-4CE6-964F-12A970638548}"/>
              </a:ext>
            </a:extLst>
          </p:cNvPr>
          <p:cNvSpPr/>
          <p:nvPr/>
        </p:nvSpPr>
        <p:spPr>
          <a:xfrm>
            <a:off x="1791221" y="3517614"/>
            <a:ext cx="2655467" cy="56680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406400" algn="ctr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客服人员态度良好</a:t>
            </a:r>
          </a:p>
        </p:txBody>
      </p:sp>
      <p:sp>
        <p:nvSpPr>
          <p:cNvPr id="27" name="圆角矩形 32">
            <a:extLst>
              <a:ext uri="{FF2B5EF4-FFF2-40B4-BE49-F238E27FC236}">
                <a16:creationId xmlns:a16="http://schemas.microsoft.com/office/drawing/2014/main" xmlns="" id="{1558F6A1-D204-4D24-ADD6-A628906E63B4}"/>
              </a:ext>
            </a:extLst>
          </p:cNvPr>
          <p:cNvSpPr/>
          <p:nvPr/>
        </p:nvSpPr>
        <p:spPr>
          <a:xfrm>
            <a:off x="7003211" y="3790338"/>
            <a:ext cx="3761662" cy="56680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406400" algn="ctr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操作反馈及时，动效有趣</a:t>
            </a:r>
          </a:p>
        </p:txBody>
      </p:sp>
      <p:sp>
        <p:nvSpPr>
          <p:cNvPr id="31" name="圆角矩形 36">
            <a:extLst>
              <a:ext uri="{FF2B5EF4-FFF2-40B4-BE49-F238E27FC236}">
                <a16:creationId xmlns:a16="http://schemas.microsoft.com/office/drawing/2014/main" xmlns="" id="{F62F0A37-5F98-466E-96AB-2C9FECD4E7F1}"/>
              </a:ext>
            </a:extLst>
          </p:cNvPr>
          <p:cNvSpPr/>
          <p:nvPr/>
        </p:nvSpPr>
        <p:spPr>
          <a:xfrm>
            <a:off x="5769200" y="5410557"/>
            <a:ext cx="2812761" cy="56680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406400" algn="ctr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方便记录自己的足迹</a:t>
            </a:r>
          </a:p>
        </p:txBody>
      </p:sp>
      <p:sp>
        <p:nvSpPr>
          <p:cNvPr id="33" name="圆角矩形 37">
            <a:extLst>
              <a:ext uri="{FF2B5EF4-FFF2-40B4-BE49-F238E27FC236}">
                <a16:creationId xmlns:a16="http://schemas.microsoft.com/office/drawing/2014/main" xmlns="" id="{E08338B5-7858-49D0-BF6D-90ECA7ACB792}"/>
              </a:ext>
            </a:extLst>
          </p:cNvPr>
          <p:cNvSpPr/>
          <p:nvPr/>
        </p:nvSpPr>
        <p:spPr>
          <a:xfrm>
            <a:off x="3271520" y="5724909"/>
            <a:ext cx="1234077" cy="38200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26000"/>
                </a:schemeClr>
              </a:gs>
            </a:gsLst>
            <a:lin ang="5400000" scaled="0"/>
          </a:gradFill>
          <a:ln>
            <a:noFill/>
          </a:ln>
          <a:effectLst>
            <a:outerShdw blurRad="4064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CC3426"/>
                  </a:gs>
                  <a:gs pos="0">
                    <a:srgbClr val="E11317"/>
                  </a:gs>
                </a:gsLst>
                <a:lin ang="2700000" scaled="0"/>
              </a:gra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4" name="圆角矩形 52">
            <a:extLst>
              <a:ext uri="{FF2B5EF4-FFF2-40B4-BE49-F238E27FC236}">
                <a16:creationId xmlns:a16="http://schemas.microsoft.com/office/drawing/2014/main" xmlns="" id="{F256E0DD-E211-4A13-B879-0D13831A9086}"/>
              </a:ext>
            </a:extLst>
          </p:cNvPr>
          <p:cNvSpPr/>
          <p:nvPr/>
        </p:nvSpPr>
        <p:spPr>
          <a:xfrm>
            <a:off x="9073163" y="5285549"/>
            <a:ext cx="1486443" cy="433461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2">
                  <a:alpha val="0"/>
                </a:schemeClr>
              </a:gs>
              <a:gs pos="0">
                <a:schemeClr val="accent2">
                  <a:alpha val="20000"/>
                </a:schemeClr>
              </a:gs>
            </a:gsLst>
            <a:lin ang="5400000" scaled="0"/>
          </a:gradFill>
          <a:ln>
            <a:noFill/>
          </a:ln>
          <a:effectLst>
            <a:outerShdw blurRad="4064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CC3426"/>
                  </a:gs>
                  <a:gs pos="0">
                    <a:srgbClr val="E11317"/>
                  </a:gs>
                </a:gsLst>
                <a:lin ang="2700000" scaled="0"/>
              </a:gra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5" name="圆角矩形 52">
            <a:extLst>
              <a:ext uri="{FF2B5EF4-FFF2-40B4-BE49-F238E27FC236}">
                <a16:creationId xmlns:a16="http://schemas.microsoft.com/office/drawing/2014/main" xmlns="" id="{0CD98947-06C7-4935-BFA2-5B24DC998492}"/>
              </a:ext>
            </a:extLst>
          </p:cNvPr>
          <p:cNvSpPr/>
          <p:nvPr/>
        </p:nvSpPr>
        <p:spPr>
          <a:xfrm>
            <a:off x="630621" y="2918130"/>
            <a:ext cx="1072919" cy="433461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2">
                  <a:alpha val="0"/>
                </a:schemeClr>
              </a:gs>
              <a:gs pos="0">
                <a:schemeClr val="accent2">
                  <a:alpha val="20000"/>
                </a:schemeClr>
              </a:gs>
            </a:gsLst>
            <a:lin ang="5400000" scaled="0"/>
          </a:gradFill>
          <a:ln>
            <a:noFill/>
          </a:ln>
          <a:effectLst>
            <a:outerShdw blurRad="4064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CC3426"/>
                  </a:gs>
                  <a:gs pos="0">
                    <a:srgbClr val="E11317"/>
                  </a:gs>
                </a:gsLst>
                <a:lin ang="2700000" scaled="0"/>
              </a:gra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49329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文本占位符 92">
            <a:extLst>
              <a:ext uri="{FF2B5EF4-FFF2-40B4-BE49-F238E27FC236}">
                <a16:creationId xmlns:a16="http://schemas.microsoft.com/office/drawing/2014/main" xmlns="" id="{AD00F450-4E0A-421D-AF0F-90262663B67D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zh-CN" altLang="en-US" dirty="0"/>
              <a:t>核心竞争力</a:t>
            </a:r>
          </a:p>
        </p:txBody>
      </p:sp>
      <p:pic>
        <p:nvPicPr>
          <p:cNvPr id="94" name="图片 93" descr="卡通人物&#10;&#10;描述已自动生成">
            <a:extLst>
              <a:ext uri="{FF2B5EF4-FFF2-40B4-BE49-F238E27FC236}">
                <a16:creationId xmlns:a16="http://schemas.microsoft.com/office/drawing/2014/main" xmlns="" id="{D7BDC280-2D2E-47F5-A830-8CA4FFC303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1654" y="1250303"/>
            <a:ext cx="2268692" cy="4677508"/>
          </a:xfrm>
          <a:prstGeom prst="rect">
            <a:avLst/>
          </a:prstGeom>
          <a:effectLst>
            <a:outerShdw blurRad="368300" algn="ctr" rotWithShape="0">
              <a:schemeClr val="accent5">
                <a:alpha val="20000"/>
              </a:schemeClr>
            </a:outerShdw>
          </a:effectLst>
        </p:spPr>
      </p:pic>
      <p:sp>
        <p:nvSpPr>
          <p:cNvPr id="95" name="椭圆 94">
            <a:extLst>
              <a:ext uri="{FF2B5EF4-FFF2-40B4-BE49-F238E27FC236}">
                <a16:creationId xmlns:a16="http://schemas.microsoft.com/office/drawing/2014/main" xmlns="" id="{F5048F04-7B78-46E1-9F39-39A51BD79A17}"/>
              </a:ext>
            </a:extLst>
          </p:cNvPr>
          <p:cNvSpPr/>
          <p:nvPr/>
        </p:nvSpPr>
        <p:spPr>
          <a:xfrm>
            <a:off x="3515639" y="3175032"/>
            <a:ext cx="5160723" cy="342900"/>
          </a:xfrm>
          <a:prstGeom prst="ellipse">
            <a:avLst/>
          </a:prstGeom>
          <a:gradFill>
            <a:gsLst>
              <a:gs pos="100000">
                <a:schemeClr val="accent1">
                  <a:alpha val="25000"/>
                </a:schemeClr>
              </a:gs>
              <a:gs pos="22000">
                <a:schemeClr val="accent2">
                  <a:alpha val="0"/>
                </a:schemeClr>
              </a:gs>
            </a:gsLst>
            <a:lin ang="5400000" scaled="0"/>
          </a:gradFill>
          <a:ln>
            <a:gradFill>
              <a:gsLst>
                <a:gs pos="12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>
            <a:extLst>
              <a:ext uri="{FF2B5EF4-FFF2-40B4-BE49-F238E27FC236}">
                <a16:creationId xmlns:a16="http://schemas.microsoft.com/office/drawing/2014/main" xmlns="" id="{84985A5E-6ED8-4FCD-BB71-58DB2A961438}"/>
              </a:ext>
            </a:extLst>
          </p:cNvPr>
          <p:cNvSpPr/>
          <p:nvPr/>
        </p:nvSpPr>
        <p:spPr>
          <a:xfrm>
            <a:off x="4396742" y="4158012"/>
            <a:ext cx="3398518" cy="342900"/>
          </a:xfrm>
          <a:prstGeom prst="ellipse">
            <a:avLst/>
          </a:prstGeom>
          <a:noFill/>
          <a:ln>
            <a:gradFill>
              <a:gsLst>
                <a:gs pos="12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>
            <a:extLst>
              <a:ext uri="{FF2B5EF4-FFF2-40B4-BE49-F238E27FC236}">
                <a16:creationId xmlns:a16="http://schemas.microsoft.com/office/drawing/2014/main" xmlns="" id="{94C33935-55AA-4432-A103-DC49647AFA9A}"/>
              </a:ext>
            </a:extLst>
          </p:cNvPr>
          <p:cNvSpPr/>
          <p:nvPr/>
        </p:nvSpPr>
        <p:spPr>
          <a:xfrm>
            <a:off x="4937762" y="2245392"/>
            <a:ext cx="2316478" cy="243840"/>
          </a:xfrm>
          <a:prstGeom prst="ellipse">
            <a:avLst/>
          </a:prstGeom>
          <a:noFill/>
          <a:ln>
            <a:gradFill>
              <a:gsLst>
                <a:gs pos="12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xmlns="" id="{333E1D16-C372-41C7-87A5-168729F9D415}"/>
              </a:ext>
            </a:extLst>
          </p:cNvPr>
          <p:cNvSpPr/>
          <p:nvPr/>
        </p:nvSpPr>
        <p:spPr>
          <a:xfrm>
            <a:off x="747621" y="2484697"/>
            <a:ext cx="2448298" cy="5889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914377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</a:t>
            </a: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xmlns="" id="{2D71D1B7-2D45-430C-8AE1-93CC74B78ACD}"/>
              </a:ext>
            </a:extLst>
          </p:cNvPr>
          <p:cNvSpPr txBox="1"/>
          <p:nvPr/>
        </p:nvSpPr>
        <p:spPr>
          <a:xfrm>
            <a:off x="1780147" y="199511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r"/>
            <a:r>
              <a:rPr lang="zh-CN" altLang="en-US" sz="2400" spc="0" dirty="0">
                <a:solidFill>
                  <a:schemeClr val="accent5"/>
                </a:solidFill>
                <a:latin typeface="+mj-ea"/>
                <a:ea typeface="+mj-ea"/>
              </a:rPr>
              <a:t>专业团队</a:t>
            </a:r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xmlns="" id="{10E3CDB0-CB6B-4186-BB26-279569F13D6A}"/>
              </a:ext>
            </a:extLst>
          </p:cNvPr>
          <p:cNvSpPr/>
          <p:nvPr/>
        </p:nvSpPr>
        <p:spPr>
          <a:xfrm>
            <a:off x="747621" y="4473070"/>
            <a:ext cx="2448298" cy="5889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914377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xmlns="" id="{AA8EDE93-8BAF-48FF-8201-62721D6BA42A}"/>
              </a:ext>
            </a:extLst>
          </p:cNvPr>
          <p:cNvSpPr txBox="1"/>
          <p:nvPr/>
        </p:nvSpPr>
        <p:spPr>
          <a:xfrm>
            <a:off x="1780147" y="398348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r"/>
            <a:r>
              <a:rPr lang="zh-CN" altLang="en-US" sz="2400" spc="0" dirty="0">
                <a:solidFill>
                  <a:schemeClr val="accent5"/>
                </a:solidFill>
                <a:latin typeface="+mj-ea"/>
                <a:ea typeface="+mj-ea"/>
              </a:rPr>
              <a:t>领先技术</a:t>
            </a:r>
          </a:p>
        </p:txBody>
      </p:sp>
      <p:cxnSp>
        <p:nvCxnSpPr>
          <p:cNvPr id="105" name="直接连接符 104">
            <a:extLst>
              <a:ext uri="{FF2B5EF4-FFF2-40B4-BE49-F238E27FC236}">
                <a16:creationId xmlns:a16="http://schemas.microsoft.com/office/drawing/2014/main" xmlns="" id="{998912F5-6129-4243-8139-91CC1BF5D222}"/>
              </a:ext>
            </a:extLst>
          </p:cNvPr>
          <p:cNvCxnSpPr>
            <a:cxnSpLocks/>
          </p:cNvCxnSpPr>
          <p:nvPr/>
        </p:nvCxnSpPr>
        <p:spPr>
          <a:xfrm flipH="1" flipV="1">
            <a:off x="3195919" y="2225948"/>
            <a:ext cx="1162788" cy="19443"/>
          </a:xfrm>
          <a:prstGeom prst="line">
            <a:avLst/>
          </a:prstGeom>
          <a:ln>
            <a:gradFill>
              <a:gsLst>
                <a:gs pos="0">
                  <a:schemeClr val="accent5">
                    <a:alpha val="0"/>
                  </a:schemeClr>
                </a:gs>
                <a:gs pos="100000">
                  <a:schemeClr val="accent5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>
            <a:extLst>
              <a:ext uri="{FF2B5EF4-FFF2-40B4-BE49-F238E27FC236}">
                <a16:creationId xmlns:a16="http://schemas.microsoft.com/office/drawing/2014/main" xmlns="" id="{24CC5EF3-5FF1-4495-B1D6-B300A65E736B}"/>
              </a:ext>
            </a:extLst>
          </p:cNvPr>
          <p:cNvCxnSpPr>
            <a:cxnSpLocks/>
          </p:cNvCxnSpPr>
          <p:nvPr/>
        </p:nvCxnSpPr>
        <p:spPr>
          <a:xfrm flipH="1" flipV="1">
            <a:off x="3195919" y="4204600"/>
            <a:ext cx="1162788" cy="19443"/>
          </a:xfrm>
          <a:prstGeom prst="line">
            <a:avLst/>
          </a:prstGeom>
          <a:ln>
            <a:gradFill>
              <a:gsLst>
                <a:gs pos="0">
                  <a:schemeClr val="accent5">
                    <a:alpha val="0"/>
                  </a:schemeClr>
                </a:gs>
                <a:gs pos="100000">
                  <a:schemeClr val="accent5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>
            <a:extLst>
              <a:ext uri="{FF2B5EF4-FFF2-40B4-BE49-F238E27FC236}">
                <a16:creationId xmlns:a16="http://schemas.microsoft.com/office/drawing/2014/main" xmlns="" id="{4B91BF6E-E19F-4D6A-A0F2-AAF2CE28114E}"/>
              </a:ext>
            </a:extLst>
          </p:cNvPr>
          <p:cNvSpPr/>
          <p:nvPr/>
        </p:nvSpPr>
        <p:spPr>
          <a:xfrm flipH="1">
            <a:off x="8996082" y="2484697"/>
            <a:ext cx="2448298" cy="5889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</a:t>
            </a: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xmlns="" id="{E723717E-44A6-4E83-BB78-D7A33557908A}"/>
              </a:ext>
            </a:extLst>
          </p:cNvPr>
          <p:cNvSpPr txBox="1"/>
          <p:nvPr/>
        </p:nvSpPr>
        <p:spPr>
          <a:xfrm flipH="1">
            <a:off x="8996082" y="199511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400" spc="0" dirty="0">
                <a:solidFill>
                  <a:schemeClr val="accent5"/>
                </a:solidFill>
                <a:latin typeface="+mj-ea"/>
                <a:ea typeface="+mj-ea"/>
              </a:rPr>
              <a:t>顾问支持</a:t>
            </a: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xmlns="" id="{B9DDEBD3-18B4-491E-B8AB-B50FA567406C}"/>
              </a:ext>
            </a:extLst>
          </p:cNvPr>
          <p:cNvSpPr/>
          <p:nvPr/>
        </p:nvSpPr>
        <p:spPr>
          <a:xfrm flipH="1">
            <a:off x="8996082" y="4473070"/>
            <a:ext cx="2448298" cy="5889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</a:t>
            </a: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xmlns="" id="{5761DDC4-3648-4F5F-921F-34B1AD872A97}"/>
              </a:ext>
            </a:extLst>
          </p:cNvPr>
          <p:cNvSpPr txBox="1"/>
          <p:nvPr/>
        </p:nvSpPr>
        <p:spPr>
          <a:xfrm flipH="1">
            <a:off x="8996082" y="398348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400" spc="0" dirty="0">
                <a:solidFill>
                  <a:schemeClr val="accent5"/>
                </a:solidFill>
                <a:latin typeface="+mj-ea"/>
                <a:ea typeface="+mj-ea"/>
              </a:rPr>
              <a:t>海量数据</a:t>
            </a:r>
          </a:p>
        </p:txBody>
      </p:sp>
      <p:cxnSp>
        <p:nvCxnSpPr>
          <p:cNvPr id="115" name="直接连接符 114">
            <a:extLst>
              <a:ext uri="{FF2B5EF4-FFF2-40B4-BE49-F238E27FC236}">
                <a16:creationId xmlns:a16="http://schemas.microsoft.com/office/drawing/2014/main" xmlns="" id="{EEAB4A7F-2201-480C-AC08-A5B946FD76DD}"/>
              </a:ext>
            </a:extLst>
          </p:cNvPr>
          <p:cNvCxnSpPr>
            <a:cxnSpLocks/>
          </p:cNvCxnSpPr>
          <p:nvPr/>
        </p:nvCxnSpPr>
        <p:spPr>
          <a:xfrm flipV="1">
            <a:off x="7833294" y="2225948"/>
            <a:ext cx="1162788" cy="19443"/>
          </a:xfrm>
          <a:prstGeom prst="line">
            <a:avLst/>
          </a:prstGeom>
          <a:ln>
            <a:gradFill>
              <a:gsLst>
                <a:gs pos="0">
                  <a:schemeClr val="accent5">
                    <a:alpha val="0"/>
                  </a:schemeClr>
                </a:gs>
                <a:gs pos="100000">
                  <a:schemeClr val="accent5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>
            <a:extLst>
              <a:ext uri="{FF2B5EF4-FFF2-40B4-BE49-F238E27FC236}">
                <a16:creationId xmlns:a16="http://schemas.microsoft.com/office/drawing/2014/main" xmlns="" id="{962DD99B-667E-4874-90F6-2795975CE441}"/>
              </a:ext>
            </a:extLst>
          </p:cNvPr>
          <p:cNvCxnSpPr>
            <a:cxnSpLocks/>
          </p:cNvCxnSpPr>
          <p:nvPr/>
        </p:nvCxnSpPr>
        <p:spPr>
          <a:xfrm flipV="1">
            <a:off x="7833294" y="4204600"/>
            <a:ext cx="1162788" cy="19443"/>
          </a:xfrm>
          <a:prstGeom prst="line">
            <a:avLst/>
          </a:prstGeom>
          <a:ln>
            <a:gradFill>
              <a:gsLst>
                <a:gs pos="0">
                  <a:schemeClr val="accent5">
                    <a:alpha val="0"/>
                  </a:schemeClr>
                </a:gs>
                <a:gs pos="100000">
                  <a:schemeClr val="accent5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66627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>
            <a:extLst>
              <a:ext uri="{FF2B5EF4-FFF2-40B4-BE49-F238E27FC236}">
                <a16:creationId xmlns:a16="http://schemas.microsoft.com/office/drawing/2014/main" xmlns="" id="{CA1CFC91-983F-4899-94A4-B3D1E1F0DE5B}"/>
              </a:ext>
            </a:extLst>
          </p:cNvPr>
          <p:cNvSpPr/>
          <p:nvPr/>
        </p:nvSpPr>
        <p:spPr>
          <a:xfrm>
            <a:off x="7361570" y="1440492"/>
            <a:ext cx="3410814" cy="4121063"/>
          </a:xfrm>
          <a:prstGeom prst="roundRect">
            <a:avLst>
              <a:gd name="adj" fmla="val 6446"/>
            </a:avLst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D3FDF4E8-58CB-4CDC-ACAF-F52D3DF1AB5A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zh-CN" altLang="en-US" dirty="0"/>
              <a:t>宣传策略</a:t>
            </a:r>
          </a:p>
        </p:txBody>
      </p:sp>
      <p:pic>
        <p:nvPicPr>
          <p:cNvPr id="4" name="图片 3" descr="图片包含 游戏机&#10;&#10;描述已自动生成">
            <a:extLst>
              <a:ext uri="{FF2B5EF4-FFF2-40B4-BE49-F238E27FC236}">
                <a16:creationId xmlns:a16="http://schemas.microsoft.com/office/drawing/2014/main" xmlns="" id="{9C09B6E0-7EE7-4746-8960-DDDA31C546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5635" y="1245769"/>
            <a:ext cx="4441354" cy="5347096"/>
          </a:xfrm>
          <a:prstGeom prst="rect">
            <a:avLst/>
          </a:prstGeom>
          <a:effectLst>
            <a:outerShdw blurRad="368300" algn="ctr" rotWithShape="0">
              <a:schemeClr val="accent2">
                <a:alpha val="20000"/>
              </a:schemeClr>
            </a:outerShdw>
          </a:effec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3ED6E14-C14F-4F5B-BEBD-D9C9DBB0315A}"/>
              </a:ext>
            </a:extLst>
          </p:cNvPr>
          <p:cNvSpPr/>
          <p:nvPr/>
        </p:nvSpPr>
        <p:spPr>
          <a:xfrm>
            <a:off x="505428" y="1973907"/>
            <a:ext cx="5539772" cy="65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377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6396DF94-23B9-4DE9-B1E8-3C11AC95D233}"/>
              </a:ext>
            </a:extLst>
          </p:cNvPr>
          <p:cNvSpPr txBox="1"/>
          <p:nvPr/>
        </p:nvSpPr>
        <p:spPr>
          <a:xfrm>
            <a:off x="505429" y="1584255"/>
            <a:ext cx="10807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4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策略 </a:t>
            </a:r>
            <a:r>
              <a:rPr lang="en-US" altLang="zh-CN" sz="24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2400" spc="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5645ABF-5F5D-40B7-9562-B203E4EFADA9}"/>
              </a:ext>
            </a:extLst>
          </p:cNvPr>
          <p:cNvSpPr/>
          <p:nvPr/>
        </p:nvSpPr>
        <p:spPr>
          <a:xfrm>
            <a:off x="505428" y="3498942"/>
            <a:ext cx="5539772" cy="65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377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B502A98F-E0DE-4A7F-B4D8-BFD01F8CF333}"/>
              </a:ext>
            </a:extLst>
          </p:cNvPr>
          <p:cNvSpPr txBox="1"/>
          <p:nvPr/>
        </p:nvSpPr>
        <p:spPr>
          <a:xfrm>
            <a:off x="505429" y="3109290"/>
            <a:ext cx="10807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4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策略 </a:t>
            </a:r>
            <a:r>
              <a:rPr lang="en-US" altLang="zh-CN" sz="24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2400" spc="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090DD42-7BFE-42B0-BDEF-B4923C6AFEEC}"/>
              </a:ext>
            </a:extLst>
          </p:cNvPr>
          <p:cNvSpPr/>
          <p:nvPr/>
        </p:nvSpPr>
        <p:spPr>
          <a:xfrm>
            <a:off x="505428" y="5023978"/>
            <a:ext cx="5539772" cy="65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377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62E437C9-5291-4D32-ACBC-D2A7E3816447}"/>
              </a:ext>
            </a:extLst>
          </p:cNvPr>
          <p:cNvSpPr txBox="1"/>
          <p:nvPr/>
        </p:nvSpPr>
        <p:spPr>
          <a:xfrm>
            <a:off x="505429" y="4634326"/>
            <a:ext cx="10807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4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策略 </a:t>
            </a:r>
            <a:r>
              <a:rPr lang="en-US" altLang="zh-CN" sz="24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2400" spc="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03008995-45E6-4DE3-863A-2602AC16E90F}"/>
              </a:ext>
            </a:extLst>
          </p:cNvPr>
          <p:cNvCxnSpPr/>
          <p:nvPr/>
        </p:nvCxnSpPr>
        <p:spPr>
          <a:xfrm>
            <a:off x="587375" y="2871529"/>
            <a:ext cx="550027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10E82C1A-29A4-4F1B-A73A-508785B82A73}"/>
              </a:ext>
            </a:extLst>
          </p:cNvPr>
          <p:cNvCxnSpPr/>
          <p:nvPr/>
        </p:nvCxnSpPr>
        <p:spPr>
          <a:xfrm>
            <a:off x="587375" y="4396564"/>
            <a:ext cx="550027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24267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CD49FED5-55DE-430F-9723-6459F649EF4F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US" altLang="zh-CN" dirty="0"/>
              <a:t>PART 04</a:t>
            </a:r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60237E75-1138-41BB-8EE1-E3C9A3CA49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66728" y="1858590"/>
            <a:ext cx="5458544" cy="2800767"/>
          </a:xfrm>
        </p:spPr>
        <p:txBody>
          <a:bodyPr/>
          <a:lstStyle/>
          <a:p>
            <a:r>
              <a:rPr lang="zh-CN" altLang="en-US" dirty="0"/>
              <a:t>在此输入</a:t>
            </a:r>
            <a:endParaRPr lang="en-US" altLang="zh-CN" dirty="0"/>
          </a:p>
          <a:p>
            <a:r>
              <a:rPr lang="zh-CN" altLang="en-US" dirty="0"/>
              <a:t>章节标题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F0AB3CF1-3543-487F-972B-29D10CCE11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辅助描述</a:t>
            </a:r>
          </a:p>
        </p:txBody>
      </p:sp>
    </p:spTree>
    <p:extLst>
      <p:ext uri="{BB962C8B-B14F-4D97-AF65-F5344CB8AC3E}">
        <p14:creationId xmlns:p14="http://schemas.microsoft.com/office/powerpoint/2010/main" val="29575450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ECAED121-5BFB-4C91-B370-3AA40B49DCB5}"/>
              </a:ext>
            </a:extLst>
          </p:cNvPr>
          <p:cNvSpPr/>
          <p:nvPr/>
        </p:nvSpPr>
        <p:spPr>
          <a:xfrm>
            <a:off x="6111139" y="3867662"/>
            <a:ext cx="5411244" cy="15128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dist="114300" dir="5400000" sx="96000" sy="96000" algn="t" rotWithShape="0">
              <a:schemeClr val="accent2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E61FF12C-F930-42AB-878C-F72117B70C80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zh-CN" altLang="en-US" dirty="0"/>
              <a:t>图表页标题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0DC86DE-5C3E-40CD-8E3C-02BAA682454D}"/>
              </a:ext>
            </a:extLst>
          </p:cNvPr>
          <p:cNvSpPr txBox="1"/>
          <p:nvPr/>
        </p:nvSpPr>
        <p:spPr>
          <a:xfrm>
            <a:off x="6014657" y="2322073"/>
            <a:ext cx="5525071" cy="10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C58EB7-5110-4D9C-9E3C-3B121A4112D9}"/>
              </a:ext>
            </a:extLst>
          </p:cNvPr>
          <p:cNvSpPr txBox="1"/>
          <p:nvPr/>
        </p:nvSpPr>
        <p:spPr>
          <a:xfrm>
            <a:off x="6014657" y="1595519"/>
            <a:ext cx="2480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5400000" scaled="0"/>
                </a:gradFill>
                <a:latin typeface="+mj-lt"/>
                <a:ea typeface="+mj-ea"/>
              </a:rPr>
              <a:t>图表与结论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6307C8BC-85C7-43B0-BB93-381F4F40678F}"/>
              </a:ext>
            </a:extLst>
          </p:cNvPr>
          <p:cNvCxnSpPr>
            <a:cxnSpLocks/>
          </p:cNvCxnSpPr>
          <p:nvPr/>
        </p:nvCxnSpPr>
        <p:spPr>
          <a:xfrm flipH="1">
            <a:off x="6111139" y="2251183"/>
            <a:ext cx="5370947" cy="0"/>
          </a:xfrm>
          <a:prstGeom prst="line">
            <a:avLst/>
          </a:prstGeom>
          <a:ln>
            <a:solidFill>
              <a:srgbClr val="969F98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图表 16">
            <a:extLst>
              <a:ext uri="{FF2B5EF4-FFF2-40B4-BE49-F238E27FC236}">
                <a16:creationId xmlns:a16="http://schemas.microsoft.com/office/drawing/2014/main" xmlns="" id="{1D9D932F-5EFB-4732-AB23-FA02019A04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04078672"/>
              </p:ext>
            </p:extLst>
          </p:nvPr>
        </p:nvGraphicFramePr>
        <p:xfrm>
          <a:off x="488514" y="1402914"/>
          <a:ext cx="5411245" cy="45711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1301D1F8-6205-4B06-ACB6-989F03B18176}"/>
              </a:ext>
            </a:extLst>
          </p:cNvPr>
          <p:cNvSpPr txBox="1"/>
          <p:nvPr/>
        </p:nvSpPr>
        <p:spPr>
          <a:xfrm>
            <a:off x="6191433" y="3991658"/>
            <a:ext cx="28066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辅助描述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B46E87A6-9962-477D-B272-D171CB007B3A}"/>
              </a:ext>
            </a:extLst>
          </p:cNvPr>
          <p:cNvSpPr txBox="1"/>
          <p:nvPr/>
        </p:nvSpPr>
        <p:spPr>
          <a:xfrm>
            <a:off x="6191434" y="4380853"/>
            <a:ext cx="3135446" cy="847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标题数字等都可以通过点击和重新输入进行更改，顶部“开始”面板中可以对字体、字号等进行修改。</a:t>
            </a:r>
          </a:p>
        </p:txBody>
      </p:sp>
      <p:pic>
        <p:nvPicPr>
          <p:cNvPr id="36" name="图片 35" descr="图片包含 物体, 游戏机, 钟表&#10;&#10;描述已自动生成">
            <a:extLst>
              <a:ext uri="{FF2B5EF4-FFF2-40B4-BE49-F238E27FC236}">
                <a16:creationId xmlns:a16="http://schemas.microsoft.com/office/drawing/2014/main" xmlns="" id="{230C9C41-6F94-4D13-876C-C5B4238966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78" r="19004" b="1795"/>
          <a:stretch/>
        </p:blipFill>
        <p:spPr>
          <a:xfrm>
            <a:off x="9203802" y="3324436"/>
            <a:ext cx="2716657" cy="2056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3668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898AEDE0-26D3-4E37-A0D6-4071EDC4E43F}"/>
              </a:ext>
            </a:extLst>
          </p:cNvPr>
          <p:cNvSpPr/>
          <p:nvPr/>
        </p:nvSpPr>
        <p:spPr>
          <a:xfrm>
            <a:off x="6913390" y="2485961"/>
            <a:ext cx="4305606" cy="2824222"/>
          </a:xfrm>
          <a:prstGeom prst="rect">
            <a:avLst/>
          </a:prstGeom>
          <a:solidFill>
            <a:schemeClr val="accent2"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DC4C590D-C594-42A4-B486-E7C2E5A5758B}"/>
              </a:ext>
            </a:extLst>
          </p:cNvPr>
          <p:cNvSpPr/>
          <p:nvPr/>
        </p:nvSpPr>
        <p:spPr>
          <a:xfrm>
            <a:off x="970286" y="1524000"/>
            <a:ext cx="4586141" cy="4297680"/>
          </a:xfrm>
          <a:prstGeom prst="roundRect">
            <a:avLst>
              <a:gd name="adj" fmla="val 1840"/>
            </a:avLst>
          </a:prstGeom>
          <a:solidFill>
            <a:schemeClr val="bg1"/>
          </a:solidFill>
          <a:ln>
            <a:noFill/>
          </a:ln>
          <a:effectLst>
            <a:outerShdw blurRad="571500" dist="381000" dir="5400000" sx="95000" sy="95000" algn="t" rotWithShape="0">
              <a:srgbClr val="00206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8FBFBFD9-2126-4D7D-B18D-292385A393B1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zh-CN" altLang="en-US" dirty="0"/>
              <a:t>观点讨论</a:t>
            </a:r>
          </a:p>
        </p:txBody>
      </p:sp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xmlns="" id="{C628DCD1-7746-43E7-9EEC-8F3835C7B3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48967205"/>
              </p:ext>
            </p:extLst>
          </p:nvPr>
        </p:nvGraphicFramePr>
        <p:xfrm>
          <a:off x="987516" y="1689905"/>
          <a:ext cx="4551680" cy="4055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8076C11-B963-4C1E-849E-AE03B58CC758}"/>
              </a:ext>
            </a:extLst>
          </p:cNvPr>
          <p:cNvSpPr txBox="1"/>
          <p:nvPr/>
        </p:nvSpPr>
        <p:spPr>
          <a:xfrm>
            <a:off x="2760654" y="3088065"/>
            <a:ext cx="100540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5400000" scaled="0"/>
                </a:gradFill>
                <a:latin typeface="+mj-lt"/>
                <a:ea typeface="+mj-ea"/>
              </a:rPr>
              <a:t>图表</a:t>
            </a:r>
            <a:endParaRPr lang="en-US" altLang="zh-CN" sz="3200" b="1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5400000" scaled="0"/>
              </a:gradFill>
              <a:latin typeface="+mj-lt"/>
              <a:ea typeface="+mj-ea"/>
            </a:endParaRPr>
          </a:p>
          <a:p>
            <a:pPr algn="ctr"/>
            <a:r>
              <a:rPr lang="zh-CN" altLang="en-US" sz="3200" b="1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5400000" scaled="0"/>
                </a:gradFill>
                <a:latin typeface="+mj-lt"/>
                <a:ea typeface="+mj-ea"/>
              </a:rPr>
              <a:t>标题</a:t>
            </a:r>
          </a:p>
        </p:txBody>
      </p:sp>
      <p:pic>
        <p:nvPicPr>
          <p:cNvPr id="37" name="图片 36" descr="图片包含 杯子, 桌子, 玩具, 前&#10;&#10;描述已自动生成">
            <a:extLst>
              <a:ext uri="{FF2B5EF4-FFF2-40B4-BE49-F238E27FC236}">
                <a16:creationId xmlns:a16="http://schemas.microsoft.com/office/drawing/2014/main" xmlns="" id="{0818300D-8E56-4F87-9E5D-3C5327DA3A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3548" y="1211691"/>
            <a:ext cx="2757870" cy="4905455"/>
          </a:xfrm>
          <a:prstGeom prst="rect">
            <a:avLst/>
          </a:prstGeom>
        </p:spPr>
      </p:pic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19B16EEE-8C79-4917-8BFA-F9864AF767D2}"/>
              </a:ext>
            </a:extLst>
          </p:cNvPr>
          <p:cNvSpPr txBox="1"/>
          <p:nvPr/>
        </p:nvSpPr>
        <p:spPr>
          <a:xfrm>
            <a:off x="6982460" y="2695748"/>
            <a:ext cx="4167467" cy="10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E05CB703-2C43-4255-A22F-C3BBE180D529}"/>
              </a:ext>
            </a:extLst>
          </p:cNvPr>
          <p:cNvSpPr txBox="1"/>
          <p:nvPr/>
        </p:nvSpPr>
        <p:spPr>
          <a:xfrm>
            <a:off x="6805332" y="1830297"/>
            <a:ext cx="2480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5400000" scaled="0"/>
                </a:gradFill>
                <a:latin typeface="+mj-lt"/>
                <a:ea typeface="+mj-ea"/>
              </a:rPr>
              <a:t>图表与结论</a:t>
            </a:r>
          </a:p>
        </p:txBody>
      </p:sp>
      <p:pic>
        <p:nvPicPr>
          <p:cNvPr id="48" name="图片 47">
            <a:extLst>
              <a:ext uri="{FF2B5EF4-FFF2-40B4-BE49-F238E27FC236}">
                <a16:creationId xmlns:a16="http://schemas.microsoft.com/office/drawing/2014/main" xmlns="" id="{CB1679B4-75C9-43B4-A233-7F70E488570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62" t="17099" r="30960" b="12796"/>
          <a:stretch/>
        </p:blipFill>
        <p:spPr>
          <a:xfrm flipH="1">
            <a:off x="8646395" y="1164335"/>
            <a:ext cx="1036364" cy="1291135"/>
          </a:xfrm>
          <a:prstGeom prst="rect">
            <a:avLst/>
          </a:prstGeom>
        </p:spPr>
      </p:pic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F7680E12-4927-415E-B74B-72AD7C50E594}"/>
              </a:ext>
            </a:extLst>
          </p:cNvPr>
          <p:cNvSpPr txBox="1"/>
          <p:nvPr/>
        </p:nvSpPr>
        <p:spPr>
          <a:xfrm>
            <a:off x="6982460" y="4026836"/>
            <a:ext cx="4167467" cy="10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EAC288C5-E8D6-4094-8DAD-537CB83AFD1F}"/>
              </a:ext>
            </a:extLst>
          </p:cNvPr>
          <p:cNvGrpSpPr/>
          <p:nvPr/>
        </p:nvGrpSpPr>
        <p:grpSpPr>
          <a:xfrm>
            <a:off x="6913390" y="2485961"/>
            <a:ext cx="4305606" cy="2824222"/>
            <a:chOff x="6716620" y="2485961"/>
            <a:chExt cx="4305606" cy="2824222"/>
          </a:xfrm>
        </p:grpSpPr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2DB1C52D-D130-4CBF-A1DF-F34FDED689D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16620" y="2485961"/>
              <a:ext cx="4305606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773C8271-D99C-4F8D-8562-4301D615D9C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16620" y="3898072"/>
              <a:ext cx="4305606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xmlns="" id="{35FC64BB-77E2-45A5-9AC8-FEEDEB90FB8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16620" y="5310183"/>
              <a:ext cx="4305606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148698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15C4123E-CF72-4CEE-A4A9-4FB0D136941B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zh-CN" altLang="en-US" dirty="0"/>
              <a:t>曲线图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92327672-33D8-48F2-B778-86AEEE27CDA3}"/>
              </a:ext>
            </a:extLst>
          </p:cNvPr>
          <p:cNvSpPr/>
          <p:nvPr/>
        </p:nvSpPr>
        <p:spPr>
          <a:xfrm>
            <a:off x="587373" y="1322894"/>
            <a:ext cx="11017252" cy="4682490"/>
          </a:xfrm>
          <a:prstGeom prst="roundRect">
            <a:avLst>
              <a:gd name="adj" fmla="val 1840"/>
            </a:avLst>
          </a:prstGeom>
          <a:solidFill>
            <a:schemeClr val="bg1"/>
          </a:solidFill>
          <a:ln>
            <a:noFill/>
          </a:ln>
          <a:effectLst>
            <a:outerShdw blurRad="571500" dist="381000" dir="5400000" sx="95000" sy="95000" algn="t" rotWithShape="0">
              <a:srgbClr val="00206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xmlns="" id="{E18FF64C-0EE0-438C-8B11-10D797FE24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12271625"/>
              </p:ext>
            </p:extLst>
          </p:nvPr>
        </p:nvGraphicFramePr>
        <p:xfrm>
          <a:off x="877330" y="1411137"/>
          <a:ext cx="10437340" cy="30867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4F61609A-A5C8-4475-AB4A-F3285615FEEA}"/>
              </a:ext>
            </a:extLst>
          </p:cNvPr>
          <p:cNvSpPr txBox="1"/>
          <p:nvPr/>
        </p:nvSpPr>
        <p:spPr>
          <a:xfrm>
            <a:off x="3633779" y="4921759"/>
            <a:ext cx="7623227" cy="730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8E3734C7-7E3C-4207-8DE3-0BBD3ED908A1}"/>
              </a:ext>
            </a:extLst>
          </p:cNvPr>
          <p:cNvCxnSpPr>
            <a:cxnSpLocks/>
          </p:cNvCxnSpPr>
          <p:nvPr/>
        </p:nvCxnSpPr>
        <p:spPr>
          <a:xfrm>
            <a:off x="3329940" y="4909957"/>
            <a:ext cx="0" cy="7543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 descr="图片包含 游戏机, 钟表&#10;&#10;描述已自动生成">
            <a:extLst>
              <a:ext uri="{FF2B5EF4-FFF2-40B4-BE49-F238E27FC236}">
                <a16:creationId xmlns:a16="http://schemas.microsoft.com/office/drawing/2014/main" xmlns="" id="{2628C4C7-CF7B-43C9-B60A-3048880570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49" t="17436" r="26579" b="17265"/>
          <a:stretch/>
        </p:blipFill>
        <p:spPr>
          <a:xfrm>
            <a:off x="10056024" y="1200800"/>
            <a:ext cx="2823359" cy="2344615"/>
          </a:xfrm>
          <a:prstGeom prst="rect">
            <a:avLst/>
          </a:prstGeom>
        </p:spPr>
      </p:pic>
      <p:pic>
        <p:nvPicPr>
          <p:cNvPr id="24" name="图片 23" descr="图片包含 游戏机&#10;&#10;描述已自动生成">
            <a:extLst>
              <a:ext uri="{FF2B5EF4-FFF2-40B4-BE49-F238E27FC236}">
                <a16:creationId xmlns:a16="http://schemas.microsoft.com/office/drawing/2014/main" xmlns="" id="{B2C72B15-3105-4639-8EAC-5AB64AF8ED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2675" y="4173754"/>
            <a:ext cx="1929570" cy="1196822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A3B1348-C5CC-4C9A-B54D-9448F1C407A5}"/>
              </a:ext>
            </a:extLst>
          </p:cNvPr>
          <p:cNvSpPr txBox="1"/>
          <p:nvPr/>
        </p:nvSpPr>
        <p:spPr>
          <a:xfrm>
            <a:off x="851297" y="4994760"/>
            <a:ext cx="2480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lt"/>
                <a:ea typeface="+mj-ea"/>
              </a:rPr>
              <a:t>图表与结论</a:t>
            </a:r>
          </a:p>
        </p:txBody>
      </p:sp>
    </p:spTree>
    <p:extLst>
      <p:ext uri="{BB962C8B-B14F-4D97-AF65-F5344CB8AC3E}">
        <p14:creationId xmlns:p14="http://schemas.microsoft.com/office/powerpoint/2010/main" val="3759012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CD49FED5-55DE-430F-9723-6459F649EF4F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US" altLang="zh-CN" dirty="0"/>
              <a:t>PART 05</a:t>
            </a:r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60237E75-1138-41BB-8EE1-E3C9A3CA49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66728" y="1858590"/>
            <a:ext cx="5458544" cy="2800767"/>
          </a:xfrm>
        </p:spPr>
        <p:txBody>
          <a:bodyPr/>
          <a:lstStyle/>
          <a:p>
            <a:r>
              <a:rPr lang="zh-CN" altLang="en-US" dirty="0"/>
              <a:t>在此输入</a:t>
            </a:r>
            <a:endParaRPr lang="en-US" altLang="zh-CN" dirty="0"/>
          </a:p>
          <a:p>
            <a:r>
              <a:rPr lang="zh-CN" altLang="en-US" dirty="0"/>
              <a:t>章节标题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F0AB3CF1-3543-487F-972B-29D10CCE11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辅助描述</a:t>
            </a:r>
          </a:p>
        </p:txBody>
      </p:sp>
    </p:spTree>
    <p:extLst>
      <p:ext uri="{BB962C8B-B14F-4D97-AF65-F5344CB8AC3E}">
        <p14:creationId xmlns:p14="http://schemas.microsoft.com/office/powerpoint/2010/main" val="28390217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/>
            </a:gs>
            <a:gs pos="100000">
              <a:schemeClr val="accent1">
                <a:lumMod val="75000"/>
              </a:schemeClr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B047027E-6A86-415C-9080-51A011D7CA9D}"/>
              </a:ext>
            </a:extLst>
          </p:cNvPr>
          <p:cNvSpPr/>
          <p:nvPr/>
        </p:nvSpPr>
        <p:spPr>
          <a:xfrm>
            <a:off x="10503877" y="5111262"/>
            <a:ext cx="6520376" cy="6520376"/>
          </a:xfrm>
          <a:prstGeom prst="ellipse">
            <a:avLst/>
          </a:prstGeom>
          <a:gradFill>
            <a:gsLst>
              <a:gs pos="0">
                <a:schemeClr val="accent2">
                  <a:alpha val="72000"/>
                </a:schemeClr>
              </a:gs>
              <a:gs pos="65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xmlns="" id="{612CC77B-0A5F-44B7-8C7F-1DB725F5E4BF}"/>
              </a:ext>
            </a:extLst>
          </p:cNvPr>
          <p:cNvSpPr/>
          <p:nvPr/>
        </p:nvSpPr>
        <p:spPr>
          <a:xfrm>
            <a:off x="515815" y="961696"/>
            <a:ext cx="5321105" cy="4702206"/>
          </a:xfrm>
          <a:prstGeom prst="parallelogram">
            <a:avLst>
              <a:gd name="adj" fmla="val 10930"/>
            </a:avLst>
          </a:prstGeom>
          <a:gradFill>
            <a:gsLst>
              <a:gs pos="0">
                <a:schemeClr val="accent2"/>
              </a:gs>
              <a:gs pos="88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PA-文本框 31">
            <a:extLst>
              <a:ext uri="{FF2B5EF4-FFF2-40B4-BE49-F238E27FC236}">
                <a16:creationId xmlns:a16="http://schemas.microsoft.com/office/drawing/2014/main" xmlns="" id="{16B9C5AF-CB50-4D2C-B22B-5781A3AFA27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80059" y="1754980"/>
            <a:ext cx="1867853" cy="2211133"/>
          </a:xfrm>
          <a:custGeom>
            <a:avLst/>
            <a:gdLst/>
            <a:ahLst/>
            <a:cxnLst/>
            <a:rect l="l" t="t" r="r" b="b"/>
            <a:pathLst>
              <a:path w="1867853" h="2211133">
                <a:moveTo>
                  <a:pt x="325612" y="1509426"/>
                </a:moveTo>
                <a:lnTo>
                  <a:pt x="277654" y="1973865"/>
                </a:lnTo>
                <a:lnTo>
                  <a:pt x="1408462" y="1973865"/>
                </a:lnTo>
                <a:lnTo>
                  <a:pt x="1456421" y="1509426"/>
                </a:lnTo>
                <a:close/>
                <a:moveTo>
                  <a:pt x="393764" y="868299"/>
                </a:moveTo>
                <a:lnTo>
                  <a:pt x="350854" y="1279731"/>
                </a:lnTo>
                <a:lnTo>
                  <a:pt x="1481662" y="1279731"/>
                </a:lnTo>
                <a:lnTo>
                  <a:pt x="1524572" y="868299"/>
                </a:lnTo>
                <a:close/>
                <a:moveTo>
                  <a:pt x="459391" y="242316"/>
                </a:moveTo>
                <a:lnTo>
                  <a:pt x="419005" y="641127"/>
                </a:lnTo>
                <a:lnTo>
                  <a:pt x="1547289" y="641127"/>
                </a:lnTo>
                <a:lnTo>
                  <a:pt x="1590199" y="242316"/>
                </a:lnTo>
                <a:close/>
                <a:moveTo>
                  <a:pt x="232220" y="0"/>
                </a:moveTo>
                <a:lnTo>
                  <a:pt x="1867853" y="0"/>
                </a:lnTo>
                <a:lnTo>
                  <a:pt x="1635633" y="2211133"/>
                </a:lnTo>
                <a:lnTo>
                  <a:pt x="0" y="2211133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noFill/>
          </a:ln>
          <a:effectLst>
            <a:outerShdw blurRad="177800" algn="ctr" rotWithShape="0">
              <a:schemeClr val="accent1">
                <a:lumMod val="50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19900" dirty="0">
              <a:gradFill>
                <a:gsLst>
                  <a:gs pos="0">
                    <a:schemeClr val="bg1"/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</a:gsLst>
                <a:lin ang="5400000" scaled="0"/>
              </a:gradFill>
              <a:effectLst>
                <a:outerShdw blurRad="177800" algn="ctr" rotWithShape="0">
                  <a:schemeClr val="accent1">
                    <a:lumMod val="50000"/>
                    <a:alpha val="40000"/>
                  </a:schemeClr>
                </a:out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4" name="PA-文本框 33">
            <a:extLst>
              <a:ext uri="{FF2B5EF4-FFF2-40B4-BE49-F238E27FC236}">
                <a16:creationId xmlns:a16="http://schemas.microsoft.com/office/drawing/2014/main" xmlns="" id="{EE2C12E8-33EE-43A8-9A5D-64940A34390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816424" y="2663284"/>
            <a:ext cx="2057162" cy="2274236"/>
          </a:xfrm>
          <a:custGeom>
            <a:avLst/>
            <a:gdLst/>
            <a:ahLst/>
            <a:cxnLst/>
            <a:rect l="l" t="t" r="r" b="b"/>
            <a:pathLst>
              <a:path w="2057162" h="2274236">
                <a:moveTo>
                  <a:pt x="800148" y="1499330"/>
                </a:moveTo>
                <a:lnTo>
                  <a:pt x="777431" y="1736598"/>
                </a:lnTo>
                <a:lnTo>
                  <a:pt x="0" y="2115217"/>
                </a:lnTo>
                <a:lnTo>
                  <a:pt x="25241" y="1882997"/>
                </a:lnTo>
                <a:close/>
                <a:moveTo>
                  <a:pt x="1292352" y="1163621"/>
                </a:moveTo>
                <a:lnTo>
                  <a:pt x="1567482" y="1163621"/>
                </a:lnTo>
                <a:lnTo>
                  <a:pt x="1590199" y="1236821"/>
                </a:lnTo>
                <a:lnTo>
                  <a:pt x="1948625" y="1176242"/>
                </a:lnTo>
                <a:lnTo>
                  <a:pt x="1925907" y="1408462"/>
                </a:lnTo>
                <a:lnTo>
                  <a:pt x="1655826" y="1456420"/>
                </a:lnTo>
                <a:lnTo>
                  <a:pt x="1870377" y="2165699"/>
                </a:lnTo>
                <a:lnTo>
                  <a:pt x="1688640" y="2165699"/>
                </a:lnTo>
                <a:close/>
                <a:moveTo>
                  <a:pt x="209503" y="1138380"/>
                </a:moveTo>
                <a:lnTo>
                  <a:pt x="721900" y="1272159"/>
                </a:lnTo>
                <a:lnTo>
                  <a:pt x="696659" y="1504378"/>
                </a:lnTo>
                <a:lnTo>
                  <a:pt x="184261" y="1370600"/>
                </a:lnTo>
                <a:close/>
                <a:moveTo>
                  <a:pt x="360950" y="0"/>
                </a:moveTo>
                <a:lnTo>
                  <a:pt x="1933480" y="0"/>
                </a:lnTo>
                <a:lnTo>
                  <a:pt x="1847660" y="787527"/>
                </a:lnTo>
                <a:lnTo>
                  <a:pt x="2057162" y="787527"/>
                </a:lnTo>
                <a:lnTo>
                  <a:pt x="2031921" y="1029843"/>
                </a:lnTo>
                <a:lnTo>
                  <a:pt x="1198960" y="1029843"/>
                </a:lnTo>
                <a:lnTo>
                  <a:pt x="1067705" y="2274236"/>
                </a:lnTo>
                <a:lnTo>
                  <a:pt x="673942" y="2274236"/>
                </a:lnTo>
                <a:lnTo>
                  <a:pt x="620935" y="2034444"/>
                </a:lnTo>
                <a:lnTo>
                  <a:pt x="835486" y="2034444"/>
                </a:lnTo>
                <a:lnTo>
                  <a:pt x="941499" y="1029843"/>
                </a:lnTo>
                <a:lnTo>
                  <a:pt x="116110" y="1029843"/>
                </a:lnTo>
                <a:lnTo>
                  <a:pt x="141351" y="787527"/>
                </a:lnTo>
                <a:lnTo>
                  <a:pt x="1592723" y="787527"/>
                </a:lnTo>
                <a:lnTo>
                  <a:pt x="1610392" y="623459"/>
                </a:lnTo>
                <a:lnTo>
                  <a:pt x="360950" y="623459"/>
                </a:lnTo>
                <a:lnTo>
                  <a:pt x="386191" y="396288"/>
                </a:lnTo>
                <a:lnTo>
                  <a:pt x="1635633" y="396288"/>
                </a:lnTo>
                <a:lnTo>
                  <a:pt x="1650778" y="237268"/>
                </a:lnTo>
                <a:lnTo>
                  <a:pt x="335709" y="237268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  <a:ln>
            <a:noFill/>
          </a:ln>
          <a:effectLst>
            <a:outerShdw blurRad="177800" algn="ctr" rotWithShape="0">
              <a:schemeClr val="accent1">
                <a:lumMod val="50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19900" dirty="0">
              <a:gradFill>
                <a:gsLst>
                  <a:gs pos="0">
                    <a:schemeClr val="bg1"/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</a:gsLst>
                <a:lin ang="5400000" scaled="0"/>
              </a:gradFill>
              <a:effectLst>
                <a:outerShdw blurRad="177800" algn="ctr" rotWithShape="0">
                  <a:schemeClr val="accent1">
                    <a:lumMod val="50000"/>
                    <a:alpha val="40000"/>
                  </a:schemeClr>
                </a:out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A6EC989-84DA-4F5C-8780-5C99D92C5993}"/>
              </a:ext>
            </a:extLst>
          </p:cNvPr>
          <p:cNvSpPr txBox="1"/>
          <p:nvPr/>
        </p:nvSpPr>
        <p:spPr>
          <a:xfrm>
            <a:off x="3020497" y="2003040"/>
            <a:ext cx="2572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CONTENTS</a:t>
            </a: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AA489AEA-102A-44B2-BCB0-256B8F5A6B36}"/>
              </a:ext>
            </a:extLst>
          </p:cNvPr>
          <p:cNvSpPr/>
          <p:nvPr/>
        </p:nvSpPr>
        <p:spPr>
          <a:xfrm>
            <a:off x="1006746" y="4217848"/>
            <a:ext cx="2428813" cy="73660"/>
          </a:xfrm>
          <a:custGeom>
            <a:avLst/>
            <a:gdLst>
              <a:gd name="connsiteX0" fmla="*/ 8051 w 2428813"/>
              <a:gd name="connsiteY0" fmla="*/ 0 h 73660"/>
              <a:gd name="connsiteX1" fmla="*/ 2428813 w 2428813"/>
              <a:gd name="connsiteY1" fmla="*/ 0 h 73660"/>
              <a:gd name="connsiteX2" fmla="*/ 2420762 w 2428813"/>
              <a:gd name="connsiteY2" fmla="*/ 73660 h 73660"/>
              <a:gd name="connsiteX3" fmla="*/ 0 w 2428813"/>
              <a:gd name="connsiteY3" fmla="*/ 73660 h 73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8813" h="73660">
                <a:moveTo>
                  <a:pt x="8051" y="0"/>
                </a:moveTo>
                <a:lnTo>
                  <a:pt x="2428813" y="0"/>
                </a:lnTo>
                <a:lnTo>
                  <a:pt x="2420762" y="73660"/>
                </a:lnTo>
                <a:lnTo>
                  <a:pt x="0" y="73660"/>
                </a:lnTo>
                <a:close/>
              </a:path>
            </a:pathLst>
          </a:custGeom>
          <a:gradFill>
            <a:gsLst>
              <a:gs pos="0">
                <a:schemeClr val="accent3">
                  <a:alpha val="86000"/>
                </a:schemeClr>
              </a:gs>
              <a:gs pos="88000">
                <a:schemeClr val="accent3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D581F108-D431-46D1-B0C5-ACAF69DD87C5}"/>
              </a:ext>
            </a:extLst>
          </p:cNvPr>
          <p:cNvSpPr/>
          <p:nvPr/>
        </p:nvSpPr>
        <p:spPr>
          <a:xfrm>
            <a:off x="3197022" y="1824756"/>
            <a:ext cx="2428813" cy="73660"/>
          </a:xfrm>
          <a:custGeom>
            <a:avLst/>
            <a:gdLst>
              <a:gd name="connsiteX0" fmla="*/ 8051 w 2428813"/>
              <a:gd name="connsiteY0" fmla="*/ 0 h 73660"/>
              <a:gd name="connsiteX1" fmla="*/ 2428813 w 2428813"/>
              <a:gd name="connsiteY1" fmla="*/ 0 h 73660"/>
              <a:gd name="connsiteX2" fmla="*/ 2420762 w 2428813"/>
              <a:gd name="connsiteY2" fmla="*/ 73660 h 73660"/>
              <a:gd name="connsiteX3" fmla="*/ 0 w 2428813"/>
              <a:gd name="connsiteY3" fmla="*/ 73660 h 73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8813" h="73660">
                <a:moveTo>
                  <a:pt x="8051" y="0"/>
                </a:moveTo>
                <a:lnTo>
                  <a:pt x="2428813" y="0"/>
                </a:lnTo>
                <a:lnTo>
                  <a:pt x="2420762" y="73660"/>
                </a:lnTo>
                <a:lnTo>
                  <a:pt x="0" y="73660"/>
                </a:lnTo>
                <a:close/>
              </a:path>
            </a:pathLst>
          </a:custGeom>
          <a:gradFill>
            <a:gsLst>
              <a:gs pos="0">
                <a:schemeClr val="accent3">
                  <a:alpha val="86000"/>
                </a:schemeClr>
              </a:gs>
              <a:gs pos="88000">
                <a:schemeClr val="accent3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平行四边形 16">
            <a:extLst>
              <a:ext uri="{FF2B5EF4-FFF2-40B4-BE49-F238E27FC236}">
                <a16:creationId xmlns:a16="http://schemas.microsoft.com/office/drawing/2014/main" xmlns="" id="{DFA318FB-219C-4512-A5C0-B2E3E8180640}"/>
              </a:ext>
            </a:extLst>
          </p:cNvPr>
          <p:cNvSpPr/>
          <p:nvPr/>
        </p:nvSpPr>
        <p:spPr>
          <a:xfrm>
            <a:off x="5974080" y="983326"/>
            <a:ext cx="5349240" cy="745184"/>
          </a:xfrm>
          <a:prstGeom prst="parallelogram">
            <a:avLst>
              <a:gd name="adj" fmla="val 10930"/>
            </a:avLst>
          </a:prstGeom>
          <a:gradFill>
            <a:gsLst>
              <a:gs pos="44000">
                <a:srgbClr val="382BEA"/>
              </a:gs>
              <a:gs pos="100000">
                <a:srgbClr val="382BEA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EB184821-731E-41E6-9282-73871B3CAA3C}"/>
              </a:ext>
            </a:extLst>
          </p:cNvPr>
          <p:cNvSpPr txBox="1"/>
          <p:nvPr/>
        </p:nvSpPr>
        <p:spPr>
          <a:xfrm>
            <a:off x="6029629" y="961696"/>
            <a:ext cx="10168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accent3"/>
                </a:solidFill>
                <a:effectLst>
                  <a:outerShdw blurRad="177800" algn="ctr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Bahnschrift" panose="020B0502040204020203" pitchFamily="34" charset="0"/>
                <a:ea typeface="+mj-ea"/>
              </a:rPr>
              <a:t>01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1763EB8C-5CE8-418E-A711-8F35E355223B}"/>
              </a:ext>
            </a:extLst>
          </p:cNvPr>
          <p:cNvSpPr txBox="1"/>
          <p:nvPr/>
        </p:nvSpPr>
        <p:spPr>
          <a:xfrm>
            <a:off x="6835407" y="1076816"/>
            <a:ext cx="3733042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chemeClr val="bg1"/>
                    </a:gs>
                    <a:gs pos="10000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>
                  <a:outerShdw blurRad="177800" algn="ctr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在此输入标题</a:t>
            </a:r>
            <a:endParaRPr lang="en-US" altLang="zh-CN" sz="3200" dirty="0">
              <a:gradFill>
                <a:gsLst>
                  <a:gs pos="0">
                    <a:schemeClr val="bg1"/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</a:gsLst>
                <a:lin ang="5400000" scaled="0"/>
              </a:gradFill>
              <a:effectLst>
                <a:outerShdw blurRad="177800" algn="ctr" rotWithShape="0">
                  <a:schemeClr val="accent1">
                    <a:lumMod val="50000"/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0" name="平行四边形 19">
            <a:extLst>
              <a:ext uri="{FF2B5EF4-FFF2-40B4-BE49-F238E27FC236}">
                <a16:creationId xmlns:a16="http://schemas.microsoft.com/office/drawing/2014/main" xmlns="" id="{5063D73F-333B-4CE9-AD49-0B7AA4A89754}"/>
              </a:ext>
            </a:extLst>
          </p:cNvPr>
          <p:cNvSpPr/>
          <p:nvPr/>
        </p:nvSpPr>
        <p:spPr>
          <a:xfrm>
            <a:off x="5823609" y="1967174"/>
            <a:ext cx="5349240" cy="745184"/>
          </a:xfrm>
          <a:prstGeom prst="parallelogram">
            <a:avLst>
              <a:gd name="adj" fmla="val 10930"/>
            </a:avLst>
          </a:prstGeom>
          <a:gradFill>
            <a:gsLst>
              <a:gs pos="44000">
                <a:srgbClr val="382BEA"/>
              </a:gs>
              <a:gs pos="100000">
                <a:srgbClr val="382BEA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CA7ED0F3-5150-4B05-9F5F-83ABA63D2919}"/>
              </a:ext>
            </a:extLst>
          </p:cNvPr>
          <p:cNvSpPr txBox="1"/>
          <p:nvPr/>
        </p:nvSpPr>
        <p:spPr>
          <a:xfrm>
            <a:off x="5879158" y="1945544"/>
            <a:ext cx="10168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accent3"/>
                </a:solidFill>
                <a:effectLst>
                  <a:outerShdw blurRad="177800" algn="ctr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Bahnschrift" panose="020B0502040204020203" pitchFamily="34" charset="0"/>
                <a:ea typeface="+mj-ea"/>
              </a:rPr>
              <a:t>02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C0175F61-75D5-4A4B-A00E-0F26999DADC0}"/>
              </a:ext>
            </a:extLst>
          </p:cNvPr>
          <p:cNvSpPr txBox="1"/>
          <p:nvPr/>
        </p:nvSpPr>
        <p:spPr>
          <a:xfrm>
            <a:off x="6684936" y="2060664"/>
            <a:ext cx="3733042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chemeClr val="bg1"/>
                    </a:gs>
                    <a:gs pos="10000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>
                  <a:outerShdw blurRad="177800" algn="ctr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在此输入标题</a:t>
            </a:r>
            <a:endParaRPr lang="en-US" altLang="zh-CN" sz="3200" dirty="0">
              <a:gradFill>
                <a:gsLst>
                  <a:gs pos="0">
                    <a:schemeClr val="bg1"/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</a:gsLst>
                <a:lin ang="5400000" scaled="0"/>
              </a:gradFill>
              <a:effectLst>
                <a:outerShdw blurRad="177800" algn="ctr" rotWithShape="0">
                  <a:schemeClr val="accent1">
                    <a:lumMod val="50000"/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3" name="平行四边形 22">
            <a:extLst>
              <a:ext uri="{FF2B5EF4-FFF2-40B4-BE49-F238E27FC236}">
                <a16:creationId xmlns:a16="http://schemas.microsoft.com/office/drawing/2014/main" xmlns="" id="{5D93CA5B-E07C-4F05-87EF-40F1B86044D2}"/>
              </a:ext>
            </a:extLst>
          </p:cNvPr>
          <p:cNvSpPr/>
          <p:nvPr/>
        </p:nvSpPr>
        <p:spPr>
          <a:xfrm>
            <a:off x="5673138" y="2951022"/>
            <a:ext cx="5349240" cy="745184"/>
          </a:xfrm>
          <a:prstGeom prst="parallelogram">
            <a:avLst>
              <a:gd name="adj" fmla="val 10930"/>
            </a:avLst>
          </a:prstGeom>
          <a:gradFill>
            <a:gsLst>
              <a:gs pos="44000">
                <a:srgbClr val="382BEA"/>
              </a:gs>
              <a:gs pos="100000">
                <a:srgbClr val="382BEA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DEA8F76C-8CF3-4DAA-AD67-994AF489A0EB}"/>
              </a:ext>
            </a:extLst>
          </p:cNvPr>
          <p:cNvSpPr txBox="1"/>
          <p:nvPr/>
        </p:nvSpPr>
        <p:spPr>
          <a:xfrm>
            <a:off x="5728687" y="2929392"/>
            <a:ext cx="10168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accent3"/>
                </a:solidFill>
                <a:effectLst>
                  <a:outerShdw blurRad="177800" algn="ctr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Bahnschrift" panose="020B0502040204020203" pitchFamily="34" charset="0"/>
                <a:ea typeface="+mj-ea"/>
              </a:rPr>
              <a:t>03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D8B53C0A-D895-41F9-8130-99225F956629}"/>
              </a:ext>
            </a:extLst>
          </p:cNvPr>
          <p:cNvSpPr txBox="1"/>
          <p:nvPr/>
        </p:nvSpPr>
        <p:spPr>
          <a:xfrm>
            <a:off x="6534465" y="3044512"/>
            <a:ext cx="3733042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chemeClr val="bg1"/>
                    </a:gs>
                    <a:gs pos="10000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>
                  <a:outerShdw blurRad="177800" algn="ctr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在此输入标题</a:t>
            </a:r>
            <a:endParaRPr lang="en-US" altLang="zh-CN" sz="3200" dirty="0">
              <a:gradFill>
                <a:gsLst>
                  <a:gs pos="0">
                    <a:schemeClr val="bg1"/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</a:gsLst>
                <a:lin ang="5400000" scaled="0"/>
              </a:gradFill>
              <a:effectLst>
                <a:outerShdw blurRad="177800" algn="ctr" rotWithShape="0">
                  <a:schemeClr val="accent1">
                    <a:lumMod val="50000"/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6" name="平行四边形 25">
            <a:extLst>
              <a:ext uri="{FF2B5EF4-FFF2-40B4-BE49-F238E27FC236}">
                <a16:creationId xmlns:a16="http://schemas.microsoft.com/office/drawing/2014/main" xmlns="" id="{10ABBDFA-432B-41CF-A21B-19E42C566CFB}"/>
              </a:ext>
            </a:extLst>
          </p:cNvPr>
          <p:cNvSpPr/>
          <p:nvPr/>
        </p:nvSpPr>
        <p:spPr>
          <a:xfrm>
            <a:off x="5522667" y="3934870"/>
            <a:ext cx="5349240" cy="745184"/>
          </a:xfrm>
          <a:prstGeom prst="parallelogram">
            <a:avLst>
              <a:gd name="adj" fmla="val 10930"/>
            </a:avLst>
          </a:prstGeom>
          <a:gradFill>
            <a:gsLst>
              <a:gs pos="44000">
                <a:srgbClr val="382BEA"/>
              </a:gs>
              <a:gs pos="100000">
                <a:srgbClr val="382BEA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5D9C006C-5A16-483B-8C8E-F53A6D52E6F7}"/>
              </a:ext>
            </a:extLst>
          </p:cNvPr>
          <p:cNvSpPr txBox="1"/>
          <p:nvPr/>
        </p:nvSpPr>
        <p:spPr>
          <a:xfrm>
            <a:off x="5578216" y="3913240"/>
            <a:ext cx="10168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accent3"/>
                </a:solidFill>
                <a:effectLst>
                  <a:outerShdw blurRad="177800" algn="ctr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Bahnschrift" panose="020B0502040204020203" pitchFamily="34" charset="0"/>
                <a:ea typeface="+mj-ea"/>
              </a:rPr>
              <a:t>04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4C04DB63-416A-4509-B95F-6F45F51AE1AB}"/>
              </a:ext>
            </a:extLst>
          </p:cNvPr>
          <p:cNvSpPr txBox="1"/>
          <p:nvPr/>
        </p:nvSpPr>
        <p:spPr>
          <a:xfrm>
            <a:off x="6383994" y="4028360"/>
            <a:ext cx="3733042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chemeClr val="bg1"/>
                    </a:gs>
                    <a:gs pos="10000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>
                  <a:outerShdw blurRad="177800" algn="ctr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在此输入标题</a:t>
            </a:r>
            <a:endParaRPr lang="en-US" altLang="zh-CN" sz="3200" dirty="0">
              <a:gradFill>
                <a:gsLst>
                  <a:gs pos="0">
                    <a:schemeClr val="bg1"/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</a:gsLst>
                <a:lin ang="5400000" scaled="0"/>
              </a:gradFill>
              <a:effectLst>
                <a:outerShdw blurRad="177800" algn="ctr" rotWithShape="0">
                  <a:schemeClr val="accent1">
                    <a:lumMod val="50000"/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9" name="平行四边形 28">
            <a:extLst>
              <a:ext uri="{FF2B5EF4-FFF2-40B4-BE49-F238E27FC236}">
                <a16:creationId xmlns:a16="http://schemas.microsoft.com/office/drawing/2014/main" xmlns="" id="{99D7E722-207B-4AB8-BC6A-4E44C07F95C5}"/>
              </a:ext>
            </a:extLst>
          </p:cNvPr>
          <p:cNvSpPr/>
          <p:nvPr/>
        </p:nvSpPr>
        <p:spPr>
          <a:xfrm>
            <a:off x="5372196" y="4918718"/>
            <a:ext cx="5349240" cy="745184"/>
          </a:xfrm>
          <a:prstGeom prst="parallelogram">
            <a:avLst>
              <a:gd name="adj" fmla="val 10930"/>
            </a:avLst>
          </a:prstGeom>
          <a:gradFill>
            <a:gsLst>
              <a:gs pos="44000">
                <a:srgbClr val="382BEA"/>
              </a:gs>
              <a:gs pos="100000">
                <a:srgbClr val="382BEA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B59EC7B6-BF61-45FD-9962-959786611E2E}"/>
              </a:ext>
            </a:extLst>
          </p:cNvPr>
          <p:cNvSpPr txBox="1"/>
          <p:nvPr/>
        </p:nvSpPr>
        <p:spPr>
          <a:xfrm>
            <a:off x="5427745" y="4897088"/>
            <a:ext cx="10168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accent3"/>
                </a:solidFill>
                <a:effectLst>
                  <a:outerShdw blurRad="177800" algn="ctr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Bahnschrift" panose="020B0502040204020203" pitchFamily="34" charset="0"/>
                <a:ea typeface="+mj-ea"/>
              </a:rPr>
              <a:t>05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187F0BB0-A487-4DD6-9719-CDEB18F488C5}"/>
              </a:ext>
            </a:extLst>
          </p:cNvPr>
          <p:cNvSpPr txBox="1"/>
          <p:nvPr/>
        </p:nvSpPr>
        <p:spPr>
          <a:xfrm>
            <a:off x="6233523" y="5012208"/>
            <a:ext cx="3733042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chemeClr val="bg1"/>
                    </a:gs>
                    <a:gs pos="10000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>
                  <a:outerShdw blurRad="177800" algn="ctr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在此输入标题</a:t>
            </a:r>
            <a:endParaRPr lang="en-US" altLang="zh-CN" sz="3200" dirty="0">
              <a:gradFill>
                <a:gsLst>
                  <a:gs pos="0">
                    <a:schemeClr val="bg1"/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</a:gsLst>
                <a:lin ang="5400000" scaled="0"/>
              </a:gradFill>
              <a:effectLst>
                <a:outerShdw blurRad="177800" algn="ctr" rotWithShape="0">
                  <a:schemeClr val="accent1">
                    <a:lumMod val="50000"/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33" name="图片 32" descr="图片包含 游戏机&#10;&#10;描述已自动生成">
            <a:extLst>
              <a:ext uri="{FF2B5EF4-FFF2-40B4-BE49-F238E27FC236}">
                <a16:creationId xmlns:a16="http://schemas.microsoft.com/office/drawing/2014/main" xmlns="" id="{70DF6E06-884F-4889-9A3C-EC60F0F6515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56" r="22865" b="26947"/>
          <a:stretch/>
        </p:blipFill>
        <p:spPr>
          <a:xfrm>
            <a:off x="1169041" y="3015728"/>
            <a:ext cx="2428563" cy="2042409"/>
          </a:xfrm>
          <a:prstGeom prst="rect">
            <a:avLst/>
          </a:prstGeom>
          <a:effectLst>
            <a:outerShdw blurRad="457200" algn="ctr" rotWithShape="0">
              <a:schemeClr val="accent1">
                <a:lumMod val="50000"/>
                <a:alpha val="36000"/>
              </a:schemeClr>
            </a:outerShdw>
          </a:effectLst>
        </p:spPr>
      </p:pic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4DCDD78B-1772-4E41-9D5F-A31B6C296025}"/>
              </a:ext>
            </a:extLst>
          </p:cNvPr>
          <p:cNvSpPr/>
          <p:nvPr/>
        </p:nvSpPr>
        <p:spPr>
          <a:xfrm rot="9472681">
            <a:off x="-4891854" y="-5331104"/>
            <a:ext cx="6520376" cy="6520376"/>
          </a:xfrm>
          <a:prstGeom prst="ellipse">
            <a:avLst/>
          </a:prstGeom>
          <a:gradFill>
            <a:gsLst>
              <a:gs pos="0">
                <a:schemeClr val="accent2">
                  <a:alpha val="72000"/>
                </a:schemeClr>
              </a:gs>
              <a:gs pos="65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50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5CB82E4B-A14A-4F25-AE5B-A4C919BE0190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zh-CN" altLang="en-US" dirty="0"/>
              <a:t>三段卡片式排版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D9D6D5B0-1DBC-4CA2-9C7E-74488AC2C234}"/>
              </a:ext>
            </a:extLst>
          </p:cNvPr>
          <p:cNvSpPr/>
          <p:nvPr/>
        </p:nvSpPr>
        <p:spPr>
          <a:xfrm>
            <a:off x="4549306" y="1442757"/>
            <a:ext cx="3093388" cy="4262211"/>
          </a:xfrm>
          <a:prstGeom prst="roundRect">
            <a:avLst>
              <a:gd name="adj" fmla="val 2065"/>
            </a:avLst>
          </a:prstGeom>
          <a:solidFill>
            <a:schemeClr val="bg1"/>
          </a:solidFill>
          <a:ln>
            <a:noFill/>
          </a:ln>
          <a:effectLst>
            <a:outerShdw blurRad="571500" dist="381000" dir="5400000" sx="95000" sy="95000" algn="t" rotWithShape="0">
              <a:srgbClr val="00206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xmlns="" id="{DCFA3387-9AAB-48EB-A84E-3B15D253F474}"/>
              </a:ext>
            </a:extLst>
          </p:cNvPr>
          <p:cNvSpPr/>
          <p:nvPr/>
        </p:nvSpPr>
        <p:spPr>
          <a:xfrm>
            <a:off x="8295955" y="1806277"/>
            <a:ext cx="2558126" cy="3524702"/>
          </a:xfrm>
          <a:prstGeom prst="roundRect">
            <a:avLst>
              <a:gd name="adj" fmla="val 3316"/>
            </a:avLst>
          </a:prstGeom>
          <a:solidFill>
            <a:schemeClr val="bg1"/>
          </a:solidFill>
          <a:ln>
            <a:noFill/>
          </a:ln>
          <a:effectLst>
            <a:outerShdw blurRad="571500" dist="381000" dir="5400000" sx="95000" sy="95000" algn="t" rotWithShape="0">
              <a:srgbClr val="00206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xmlns="" id="{EB6839D4-C4EF-40D6-961B-C0E3A0710CBA}"/>
              </a:ext>
            </a:extLst>
          </p:cNvPr>
          <p:cNvSpPr/>
          <p:nvPr/>
        </p:nvSpPr>
        <p:spPr>
          <a:xfrm>
            <a:off x="1337919" y="1811512"/>
            <a:ext cx="2558126" cy="3524702"/>
          </a:xfrm>
          <a:prstGeom prst="roundRect">
            <a:avLst>
              <a:gd name="adj" fmla="val 3316"/>
            </a:avLst>
          </a:prstGeom>
          <a:solidFill>
            <a:schemeClr val="bg1"/>
          </a:solidFill>
          <a:ln>
            <a:noFill/>
          </a:ln>
          <a:effectLst>
            <a:outerShdw blurRad="571500" dist="381000" dir="5400000" sx="95000" sy="95000" algn="t" rotWithShape="0">
              <a:srgbClr val="00206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E20AC2A3-317B-472A-ABBD-D13A667662AC}"/>
              </a:ext>
            </a:extLst>
          </p:cNvPr>
          <p:cNvSpPr txBox="1"/>
          <p:nvPr/>
        </p:nvSpPr>
        <p:spPr>
          <a:xfrm>
            <a:off x="4777765" y="2927242"/>
            <a:ext cx="2636470" cy="1250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rgbClr val="969F98"/>
                </a:solidFill>
                <a:latin typeface="+mn-ea"/>
              </a:rPr>
              <a:t>标题数字等都可以通过点击和重新输入进行更改，顶部“开始”面板中可以对字体、字号等进行修改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A135E303-1CAE-4DC5-B69A-D73398CCA782}"/>
              </a:ext>
            </a:extLst>
          </p:cNvPr>
          <p:cNvSpPr txBox="1"/>
          <p:nvPr/>
        </p:nvSpPr>
        <p:spPr>
          <a:xfrm>
            <a:off x="5182933" y="2263871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defRPr>
            </a:lvl1pPr>
          </a:lstStyle>
          <a:p>
            <a:r>
              <a:rPr lang="zh-CN" altLang="en-US" dirty="0"/>
              <a:t>结论位置</a:t>
            </a:r>
            <a:endParaRPr lang="en-US" altLang="zh-CN" dirty="0"/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517FC41B-D4D1-4C8C-8D4E-77DA7C28DFC0}"/>
              </a:ext>
            </a:extLst>
          </p:cNvPr>
          <p:cNvCxnSpPr>
            <a:cxnSpLocks/>
          </p:cNvCxnSpPr>
          <p:nvPr/>
        </p:nvCxnSpPr>
        <p:spPr>
          <a:xfrm flipH="1">
            <a:off x="4950246" y="3410003"/>
            <a:ext cx="2291508" cy="0"/>
          </a:xfrm>
          <a:prstGeom prst="line">
            <a:avLst/>
          </a:prstGeom>
          <a:ln>
            <a:solidFill>
              <a:srgbClr val="969F98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2CF06C43-E7D7-4835-ADD3-DE0DDB654095}"/>
              </a:ext>
            </a:extLst>
          </p:cNvPr>
          <p:cNvSpPr txBox="1"/>
          <p:nvPr/>
        </p:nvSpPr>
        <p:spPr>
          <a:xfrm>
            <a:off x="8297718" y="3274482"/>
            <a:ext cx="2554600" cy="1106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969F98"/>
                </a:solidFill>
                <a:latin typeface="+mn-ea"/>
              </a:rPr>
              <a:t>标题数字等都可以通过点击和重新输入进行更改，顶部“开始”面板中可以对字体、字号等进行修改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2794D901-9D4C-4445-9EE2-A178928C448E}"/>
              </a:ext>
            </a:extLst>
          </p:cNvPr>
          <p:cNvSpPr txBox="1"/>
          <p:nvPr/>
        </p:nvSpPr>
        <p:spPr>
          <a:xfrm>
            <a:off x="8661951" y="2611111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defRPr>
            </a:lvl1pPr>
          </a:lstStyle>
          <a:p>
            <a:r>
              <a:rPr lang="zh-CN" altLang="en-US" dirty="0"/>
              <a:t>结论位置</a:t>
            </a:r>
            <a:endParaRPr lang="en-US" altLang="zh-CN" dirty="0"/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83AFDBCC-1503-46B3-A67B-9E6FDA49C1A3}"/>
              </a:ext>
            </a:extLst>
          </p:cNvPr>
          <p:cNvCxnSpPr>
            <a:cxnSpLocks/>
          </p:cNvCxnSpPr>
          <p:nvPr/>
        </p:nvCxnSpPr>
        <p:spPr>
          <a:xfrm flipH="1">
            <a:off x="8733063" y="3757243"/>
            <a:ext cx="1683910" cy="0"/>
          </a:xfrm>
          <a:prstGeom prst="line">
            <a:avLst/>
          </a:prstGeom>
          <a:ln>
            <a:solidFill>
              <a:srgbClr val="969F98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ABF0D533-E045-4B7B-A534-1AB3275455AB}"/>
              </a:ext>
            </a:extLst>
          </p:cNvPr>
          <p:cNvSpPr txBox="1"/>
          <p:nvPr/>
        </p:nvSpPr>
        <p:spPr>
          <a:xfrm>
            <a:off x="1339682" y="3274482"/>
            <a:ext cx="2554600" cy="1106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969F98"/>
                </a:solidFill>
                <a:latin typeface="+mn-ea"/>
              </a:rPr>
              <a:t>标题数字等都可以通过点击和重新输入进行更改，顶部“开始”面板中可以对字体、字号等进行修改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0BCE0CE2-668B-4B67-A64D-E1270AF99B67}"/>
              </a:ext>
            </a:extLst>
          </p:cNvPr>
          <p:cNvSpPr txBox="1"/>
          <p:nvPr/>
        </p:nvSpPr>
        <p:spPr>
          <a:xfrm>
            <a:off x="1703918" y="2611111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结论位置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B568BC7C-57E5-44A8-A8E7-9536563D7479}"/>
              </a:ext>
            </a:extLst>
          </p:cNvPr>
          <p:cNvCxnSpPr>
            <a:cxnSpLocks/>
          </p:cNvCxnSpPr>
          <p:nvPr/>
        </p:nvCxnSpPr>
        <p:spPr>
          <a:xfrm flipH="1">
            <a:off x="1775027" y="3757243"/>
            <a:ext cx="1683910" cy="0"/>
          </a:xfrm>
          <a:prstGeom prst="line">
            <a:avLst/>
          </a:prstGeom>
          <a:ln>
            <a:solidFill>
              <a:srgbClr val="969F98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图片 39" descr="卡通人物&#10;&#10;描述已自动生成">
            <a:extLst>
              <a:ext uri="{FF2B5EF4-FFF2-40B4-BE49-F238E27FC236}">
                <a16:creationId xmlns:a16="http://schemas.microsoft.com/office/drawing/2014/main" xmlns="" id="{7233753F-8518-4B37-8209-1224CDEDE2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4142" y="4514296"/>
            <a:ext cx="2154760" cy="1805236"/>
          </a:xfrm>
          <a:prstGeom prst="rect">
            <a:avLst/>
          </a:prstGeom>
          <a:effectLst>
            <a:outerShdw blurRad="215900" algn="ctr" rotWithShape="0">
              <a:schemeClr val="accent2">
                <a:alpha val="13000"/>
              </a:schemeClr>
            </a:outerShdw>
          </a:effectLst>
        </p:spPr>
      </p:pic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6A07B71C-EA19-4C58-9194-B45AA4F0D138}"/>
              </a:ext>
            </a:extLst>
          </p:cNvPr>
          <p:cNvSpPr txBox="1"/>
          <p:nvPr/>
        </p:nvSpPr>
        <p:spPr>
          <a:xfrm>
            <a:off x="5750396" y="1696712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defRPr>
            </a:lvl1pPr>
          </a:lstStyle>
          <a:p>
            <a:r>
              <a:rPr lang="en-US" altLang="zh-CN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</a:rPr>
              <a:t>02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53D0DB65-BA81-4851-8C2B-9D6A3B76E8FC}"/>
              </a:ext>
            </a:extLst>
          </p:cNvPr>
          <p:cNvSpPr txBox="1"/>
          <p:nvPr/>
        </p:nvSpPr>
        <p:spPr>
          <a:xfrm>
            <a:off x="9229414" y="2043952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defRPr>
            </a:lvl1pPr>
          </a:lstStyle>
          <a:p>
            <a:r>
              <a:rPr lang="en-US" altLang="zh-CN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</a:rPr>
              <a:t>03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AD2FE860-FAF1-4960-A6AB-69E8FB9BBF75}"/>
              </a:ext>
            </a:extLst>
          </p:cNvPr>
          <p:cNvSpPr txBox="1"/>
          <p:nvPr/>
        </p:nvSpPr>
        <p:spPr>
          <a:xfrm>
            <a:off x="2271381" y="2043952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latin typeface="+mj-lt"/>
                <a:ea typeface="+mj-ea"/>
              </a:rPr>
              <a:t>01</a:t>
            </a:r>
            <a:endParaRPr lang="zh-CN" altLang="en-US" sz="3200" b="1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0"/>
              </a:gradFill>
              <a:latin typeface="+mj-lt"/>
              <a:ea typeface="+mj-ea"/>
            </a:endParaRPr>
          </a:p>
        </p:txBody>
      </p:sp>
      <p:pic>
        <p:nvPicPr>
          <p:cNvPr id="49" name="图片 48" descr="图片包含 游戏机, 灯光&#10;&#10;描述已自动生成">
            <a:extLst>
              <a:ext uri="{FF2B5EF4-FFF2-40B4-BE49-F238E27FC236}">
                <a16:creationId xmlns:a16="http://schemas.microsoft.com/office/drawing/2014/main" xmlns="" id="{B1B1861B-0327-46AA-B8F9-1A77B26D5FB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25" r="29425"/>
          <a:stretch/>
        </p:blipFill>
        <p:spPr>
          <a:xfrm>
            <a:off x="9021286" y="4500086"/>
            <a:ext cx="1175585" cy="1312617"/>
          </a:xfrm>
          <a:prstGeom prst="rect">
            <a:avLst/>
          </a:prstGeom>
          <a:effectLst>
            <a:outerShdw blurRad="215900" algn="ctr" rotWithShape="0">
              <a:schemeClr val="accent1">
                <a:alpha val="13000"/>
              </a:schemeClr>
            </a:outerShdw>
          </a:effectLst>
        </p:spPr>
      </p:pic>
      <p:pic>
        <p:nvPicPr>
          <p:cNvPr id="51" name="图片 50" descr="图片包含 游戏机, 电脑, 钟表, 监控&#10;&#10;描述已自动生成">
            <a:extLst>
              <a:ext uri="{FF2B5EF4-FFF2-40B4-BE49-F238E27FC236}">
                <a16:creationId xmlns:a16="http://schemas.microsoft.com/office/drawing/2014/main" xmlns="" id="{95729BD7-FBF4-4623-8F3A-C41BB43676E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61" r="15776"/>
          <a:stretch/>
        </p:blipFill>
        <p:spPr>
          <a:xfrm>
            <a:off x="1569864" y="4621081"/>
            <a:ext cx="1986280" cy="1275260"/>
          </a:xfrm>
          <a:prstGeom prst="rect">
            <a:avLst/>
          </a:prstGeom>
          <a:effectLst>
            <a:outerShdw blurRad="215900" algn="ctr" rotWithShape="0">
              <a:schemeClr val="accent1">
                <a:alpha val="13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542895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人, 男人, 站, 女人&#10;&#10;描述已自动生成">
            <a:extLst>
              <a:ext uri="{FF2B5EF4-FFF2-40B4-BE49-F238E27FC236}">
                <a16:creationId xmlns:a16="http://schemas.microsoft.com/office/drawing/2014/main" xmlns="" id="{7706FED6-E169-4FF0-AA10-D21A22698F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56" t="22988" r="15456"/>
          <a:stretch/>
        </p:blipFill>
        <p:spPr>
          <a:xfrm>
            <a:off x="2711669" y="1576552"/>
            <a:ext cx="6768662" cy="5281448"/>
          </a:xfrm>
          <a:prstGeom prst="rect">
            <a:avLst/>
          </a:prstGeom>
        </p:spPr>
      </p:pic>
      <p:pic>
        <p:nvPicPr>
          <p:cNvPr id="8" name="图片 7" descr="图片包含 游戏机&#10;&#10;描述已自动生成">
            <a:extLst>
              <a:ext uri="{FF2B5EF4-FFF2-40B4-BE49-F238E27FC236}">
                <a16:creationId xmlns:a16="http://schemas.microsoft.com/office/drawing/2014/main" xmlns="" id="{7C9DF41C-AA72-4F00-BA0B-5D222B2673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2659117"/>
            <a:ext cx="1177159" cy="1177159"/>
          </a:xfrm>
          <a:prstGeom prst="rect">
            <a:avLst/>
          </a:prstGeom>
        </p:spPr>
      </p:pic>
      <p:pic>
        <p:nvPicPr>
          <p:cNvPr id="10" name="图片 9" descr="图片包含 游戏机, 灯光&#10;&#10;描述已自动生成">
            <a:extLst>
              <a:ext uri="{FF2B5EF4-FFF2-40B4-BE49-F238E27FC236}">
                <a16:creationId xmlns:a16="http://schemas.microsoft.com/office/drawing/2014/main" xmlns="" id="{EC125527-91CA-410C-BA48-154BDDFB2D5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87" t="23601" r="26996" b="28889"/>
          <a:stretch/>
        </p:blipFill>
        <p:spPr>
          <a:xfrm>
            <a:off x="8590679" y="2280745"/>
            <a:ext cx="1213767" cy="662152"/>
          </a:xfrm>
          <a:prstGeom prst="rect">
            <a:avLst/>
          </a:pr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8FBFBFD9-2126-4D7D-B18D-292385A393B1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zh-CN" altLang="en-US" dirty="0"/>
              <a:t>观点讨论</a:t>
            </a: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2002A10E-3889-40E4-9951-B3615886ADBD}"/>
              </a:ext>
            </a:extLst>
          </p:cNvPr>
          <p:cNvSpPr/>
          <p:nvPr/>
        </p:nvSpPr>
        <p:spPr>
          <a:xfrm>
            <a:off x="857818" y="1636634"/>
            <a:ext cx="2337502" cy="817006"/>
          </a:xfrm>
          <a:custGeom>
            <a:avLst/>
            <a:gdLst>
              <a:gd name="connsiteX0" fmla="*/ 70946 w 1629104"/>
              <a:gd name="connsiteY0" fmla="*/ 0 h 690004"/>
              <a:gd name="connsiteX1" fmla="*/ 1558158 w 1629104"/>
              <a:gd name="connsiteY1" fmla="*/ 0 h 690004"/>
              <a:gd name="connsiteX2" fmla="*/ 1629104 w 1629104"/>
              <a:gd name="connsiteY2" fmla="*/ 70946 h 690004"/>
              <a:gd name="connsiteX3" fmla="*/ 1629104 w 1629104"/>
              <a:gd name="connsiteY3" fmla="*/ 507123 h 690004"/>
              <a:gd name="connsiteX4" fmla="*/ 1558158 w 1629104"/>
              <a:gd name="connsiteY4" fmla="*/ 578069 h 690004"/>
              <a:gd name="connsiteX5" fmla="*/ 1396786 w 1629104"/>
              <a:gd name="connsiteY5" fmla="*/ 578069 h 690004"/>
              <a:gd name="connsiteX6" fmla="*/ 1331864 w 1629104"/>
              <a:gd name="connsiteY6" fmla="*/ 690004 h 690004"/>
              <a:gd name="connsiteX7" fmla="*/ 1266942 w 1629104"/>
              <a:gd name="connsiteY7" fmla="*/ 578069 h 690004"/>
              <a:gd name="connsiteX8" fmla="*/ 70946 w 1629104"/>
              <a:gd name="connsiteY8" fmla="*/ 578069 h 690004"/>
              <a:gd name="connsiteX9" fmla="*/ 0 w 1629104"/>
              <a:gd name="connsiteY9" fmla="*/ 507123 h 690004"/>
              <a:gd name="connsiteX10" fmla="*/ 0 w 1629104"/>
              <a:gd name="connsiteY10" fmla="*/ 70946 h 690004"/>
              <a:gd name="connsiteX11" fmla="*/ 70946 w 1629104"/>
              <a:gd name="connsiteY11" fmla="*/ 0 h 690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29104" h="690004">
                <a:moveTo>
                  <a:pt x="70946" y="0"/>
                </a:moveTo>
                <a:lnTo>
                  <a:pt x="1558158" y="0"/>
                </a:lnTo>
                <a:cubicBezTo>
                  <a:pt x="1597340" y="0"/>
                  <a:pt x="1629104" y="31764"/>
                  <a:pt x="1629104" y="70946"/>
                </a:cubicBezTo>
                <a:lnTo>
                  <a:pt x="1629104" y="507123"/>
                </a:lnTo>
                <a:cubicBezTo>
                  <a:pt x="1629104" y="546305"/>
                  <a:pt x="1597340" y="578069"/>
                  <a:pt x="1558158" y="578069"/>
                </a:cubicBezTo>
                <a:lnTo>
                  <a:pt x="1396786" y="578069"/>
                </a:lnTo>
                <a:lnTo>
                  <a:pt x="1331864" y="690004"/>
                </a:lnTo>
                <a:lnTo>
                  <a:pt x="1266942" y="578069"/>
                </a:lnTo>
                <a:lnTo>
                  <a:pt x="70946" y="578069"/>
                </a:lnTo>
                <a:cubicBezTo>
                  <a:pt x="31764" y="578069"/>
                  <a:pt x="0" y="546305"/>
                  <a:pt x="0" y="507123"/>
                </a:cubicBezTo>
                <a:lnTo>
                  <a:pt x="0" y="70946"/>
                </a:lnTo>
                <a:cubicBezTo>
                  <a:pt x="0" y="31764"/>
                  <a:pt x="31764" y="0"/>
                  <a:pt x="70946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DB2F862-8DDB-4584-8B3D-90202A82742B}"/>
              </a:ext>
            </a:extLst>
          </p:cNvPr>
          <p:cNvSpPr txBox="1"/>
          <p:nvPr/>
        </p:nvSpPr>
        <p:spPr>
          <a:xfrm>
            <a:off x="853377" y="1681993"/>
            <a:ext cx="2316543" cy="588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标题数字等都可以通过点击和重新输入进行更改。</a:t>
            </a: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53C6CBF5-7A70-40F7-A212-68504517E7E2}"/>
              </a:ext>
            </a:extLst>
          </p:cNvPr>
          <p:cNvSpPr/>
          <p:nvPr/>
        </p:nvSpPr>
        <p:spPr>
          <a:xfrm>
            <a:off x="1094134" y="4519405"/>
            <a:ext cx="2337502" cy="817006"/>
          </a:xfrm>
          <a:custGeom>
            <a:avLst/>
            <a:gdLst>
              <a:gd name="connsiteX0" fmla="*/ 70946 w 1629104"/>
              <a:gd name="connsiteY0" fmla="*/ 0 h 690004"/>
              <a:gd name="connsiteX1" fmla="*/ 1558158 w 1629104"/>
              <a:gd name="connsiteY1" fmla="*/ 0 h 690004"/>
              <a:gd name="connsiteX2" fmla="*/ 1629104 w 1629104"/>
              <a:gd name="connsiteY2" fmla="*/ 70946 h 690004"/>
              <a:gd name="connsiteX3" fmla="*/ 1629104 w 1629104"/>
              <a:gd name="connsiteY3" fmla="*/ 507123 h 690004"/>
              <a:gd name="connsiteX4" fmla="*/ 1558158 w 1629104"/>
              <a:gd name="connsiteY4" fmla="*/ 578069 h 690004"/>
              <a:gd name="connsiteX5" fmla="*/ 1396786 w 1629104"/>
              <a:gd name="connsiteY5" fmla="*/ 578069 h 690004"/>
              <a:gd name="connsiteX6" fmla="*/ 1331864 w 1629104"/>
              <a:gd name="connsiteY6" fmla="*/ 690004 h 690004"/>
              <a:gd name="connsiteX7" fmla="*/ 1266942 w 1629104"/>
              <a:gd name="connsiteY7" fmla="*/ 578069 h 690004"/>
              <a:gd name="connsiteX8" fmla="*/ 70946 w 1629104"/>
              <a:gd name="connsiteY8" fmla="*/ 578069 h 690004"/>
              <a:gd name="connsiteX9" fmla="*/ 0 w 1629104"/>
              <a:gd name="connsiteY9" fmla="*/ 507123 h 690004"/>
              <a:gd name="connsiteX10" fmla="*/ 0 w 1629104"/>
              <a:gd name="connsiteY10" fmla="*/ 70946 h 690004"/>
              <a:gd name="connsiteX11" fmla="*/ 70946 w 1629104"/>
              <a:gd name="connsiteY11" fmla="*/ 0 h 690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29104" h="690004">
                <a:moveTo>
                  <a:pt x="70946" y="0"/>
                </a:moveTo>
                <a:lnTo>
                  <a:pt x="1558158" y="0"/>
                </a:lnTo>
                <a:cubicBezTo>
                  <a:pt x="1597340" y="0"/>
                  <a:pt x="1629104" y="31764"/>
                  <a:pt x="1629104" y="70946"/>
                </a:cubicBezTo>
                <a:lnTo>
                  <a:pt x="1629104" y="507123"/>
                </a:lnTo>
                <a:cubicBezTo>
                  <a:pt x="1629104" y="546305"/>
                  <a:pt x="1597340" y="578069"/>
                  <a:pt x="1558158" y="578069"/>
                </a:cubicBezTo>
                <a:lnTo>
                  <a:pt x="1396786" y="578069"/>
                </a:lnTo>
                <a:lnTo>
                  <a:pt x="1331864" y="690004"/>
                </a:lnTo>
                <a:lnTo>
                  <a:pt x="1266942" y="578069"/>
                </a:lnTo>
                <a:lnTo>
                  <a:pt x="70946" y="578069"/>
                </a:lnTo>
                <a:cubicBezTo>
                  <a:pt x="31764" y="578069"/>
                  <a:pt x="0" y="546305"/>
                  <a:pt x="0" y="507123"/>
                </a:cubicBezTo>
                <a:lnTo>
                  <a:pt x="0" y="70946"/>
                </a:lnTo>
                <a:cubicBezTo>
                  <a:pt x="0" y="31764"/>
                  <a:pt x="31764" y="0"/>
                  <a:pt x="70946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7231C735-251A-4842-A65F-E175B7C8627C}"/>
              </a:ext>
            </a:extLst>
          </p:cNvPr>
          <p:cNvSpPr txBox="1"/>
          <p:nvPr/>
        </p:nvSpPr>
        <p:spPr>
          <a:xfrm>
            <a:off x="1089693" y="4564764"/>
            <a:ext cx="2316543" cy="588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标题数字等都可以通过点击和重新输入进行更改。</a:t>
            </a: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1098F973-1F69-4D1D-A28C-A46F4BD6F95E}"/>
              </a:ext>
            </a:extLst>
          </p:cNvPr>
          <p:cNvSpPr/>
          <p:nvPr/>
        </p:nvSpPr>
        <p:spPr>
          <a:xfrm>
            <a:off x="753067" y="3162402"/>
            <a:ext cx="1659933" cy="817006"/>
          </a:xfrm>
          <a:custGeom>
            <a:avLst/>
            <a:gdLst>
              <a:gd name="connsiteX0" fmla="*/ 70946 w 1629104"/>
              <a:gd name="connsiteY0" fmla="*/ 0 h 690004"/>
              <a:gd name="connsiteX1" fmla="*/ 1558158 w 1629104"/>
              <a:gd name="connsiteY1" fmla="*/ 0 h 690004"/>
              <a:gd name="connsiteX2" fmla="*/ 1629104 w 1629104"/>
              <a:gd name="connsiteY2" fmla="*/ 70946 h 690004"/>
              <a:gd name="connsiteX3" fmla="*/ 1629104 w 1629104"/>
              <a:gd name="connsiteY3" fmla="*/ 507123 h 690004"/>
              <a:gd name="connsiteX4" fmla="*/ 1558158 w 1629104"/>
              <a:gd name="connsiteY4" fmla="*/ 578069 h 690004"/>
              <a:gd name="connsiteX5" fmla="*/ 1396786 w 1629104"/>
              <a:gd name="connsiteY5" fmla="*/ 578069 h 690004"/>
              <a:gd name="connsiteX6" fmla="*/ 1331864 w 1629104"/>
              <a:gd name="connsiteY6" fmla="*/ 690004 h 690004"/>
              <a:gd name="connsiteX7" fmla="*/ 1266942 w 1629104"/>
              <a:gd name="connsiteY7" fmla="*/ 578069 h 690004"/>
              <a:gd name="connsiteX8" fmla="*/ 70946 w 1629104"/>
              <a:gd name="connsiteY8" fmla="*/ 578069 h 690004"/>
              <a:gd name="connsiteX9" fmla="*/ 0 w 1629104"/>
              <a:gd name="connsiteY9" fmla="*/ 507123 h 690004"/>
              <a:gd name="connsiteX10" fmla="*/ 0 w 1629104"/>
              <a:gd name="connsiteY10" fmla="*/ 70946 h 690004"/>
              <a:gd name="connsiteX11" fmla="*/ 70946 w 1629104"/>
              <a:gd name="connsiteY11" fmla="*/ 0 h 690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29104" h="690004">
                <a:moveTo>
                  <a:pt x="70946" y="0"/>
                </a:moveTo>
                <a:lnTo>
                  <a:pt x="1558158" y="0"/>
                </a:lnTo>
                <a:cubicBezTo>
                  <a:pt x="1597340" y="0"/>
                  <a:pt x="1629104" y="31764"/>
                  <a:pt x="1629104" y="70946"/>
                </a:cubicBezTo>
                <a:lnTo>
                  <a:pt x="1629104" y="507123"/>
                </a:lnTo>
                <a:cubicBezTo>
                  <a:pt x="1629104" y="546305"/>
                  <a:pt x="1597340" y="578069"/>
                  <a:pt x="1558158" y="578069"/>
                </a:cubicBezTo>
                <a:lnTo>
                  <a:pt x="1396786" y="578069"/>
                </a:lnTo>
                <a:lnTo>
                  <a:pt x="1331864" y="690004"/>
                </a:lnTo>
                <a:lnTo>
                  <a:pt x="1266942" y="578069"/>
                </a:lnTo>
                <a:lnTo>
                  <a:pt x="70946" y="578069"/>
                </a:lnTo>
                <a:cubicBezTo>
                  <a:pt x="31764" y="578069"/>
                  <a:pt x="0" y="546305"/>
                  <a:pt x="0" y="507123"/>
                </a:cubicBezTo>
                <a:lnTo>
                  <a:pt x="0" y="70946"/>
                </a:lnTo>
                <a:cubicBezTo>
                  <a:pt x="0" y="31764"/>
                  <a:pt x="31764" y="0"/>
                  <a:pt x="70946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52F3506E-8F6B-4818-B709-5C54462C8FB0}"/>
              </a:ext>
            </a:extLst>
          </p:cNvPr>
          <p:cNvSpPr txBox="1"/>
          <p:nvPr/>
        </p:nvSpPr>
        <p:spPr>
          <a:xfrm>
            <a:off x="748627" y="3207761"/>
            <a:ext cx="1628814" cy="588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标题数字等都可以进行更改。</a:t>
            </a: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F5442C94-95F7-4074-A3A0-24C153E73768}"/>
              </a:ext>
            </a:extLst>
          </p:cNvPr>
          <p:cNvSpPr/>
          <p:nvPr/>
        </p:nvSpPr>
        <p:spPr>
          <a:xfrm flipH="1">
            <a:off x="9345341" y="3173367"/>
            <a:ext cx="2337502" cy="817006"/>
          </a:xfrm>
          <a:custGeom>
            <a:avLst/>
            <a:gdLst>
              <a:gd name="connsiteX0" fmla="*/ 70946 w 1629104"/>
              <a:gd name="connsiteY0" fmla="*/ 0 h 690004"/>
              <a:gd name="connsiteX1" fmla="*/ 1558158 w 1629104"/>
              <a:gd name="connsiteY1" fmla="*/ 0 h 690004"/>
              <a:gd name="connsiteX2" fmla="*/ 1629104 w 1629104"/>
              <a:gd name="connsiteY2" fmla="*/ 70946 h 690004"/>
              <a:gd name="connsiteX3" fmla="*/ 1629104 w 1629104"/>
              <a:gd name="connsiteY3" fmla="*/ 507123 h 690004"/>
              <a:gd name="connsiteX4" fmla="*/ 1558158 w 1629104"/>
              <a:gd name="connsiteY4" fmla="*/ 578069 h 690004"/>
              <a:gd name="connsiteX5" fmla="*/ 1396786 w 1629104"/>
              <a:gd name="connsiteY5" fmla="*/ 578069 h 690004"/>
              <a:gd name="connsiteX6" fmla="*/ 1331864 w 1629104"/>
              <a:gd name="connsiteY6" fmla="*/ 690004 h 690004"/>
              <a:gd name="connsiteX7" fmla="*/ 1266942 w 1629104"/>
              <a:gd name="connsiteY7" fmla="*/ 578069 h 690004"/>
              <a:gd name="connsiteX8" fmla="*/ 70946 w 1629104"/>
              <a:gd name="connsiteY8" fmla="*/ 578069 h 690004"/>
              <a:gd name="connsiteX9" fmla="*/ 0 w 1629104"/>
              <a:gd name="connsiteY9" fmla="*/ 507123 h 690004"/>
              <a:gd name="connsiteX10" fmla="*/ 0 w 1629104"/>
              <a:gd name="connsiteY10" fmla="*/ 70946 h 690004"/>
              <a:gd name="connsiteX11" fmla="*/ 70946 w 1629104"/>
              <a:gd name="connsiteY11" fmla="*/ 0 h 690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29104" h="690004">
                <a:moveTo>
                  <a:pt x="70946" y="0"/>
                </a:moveTo>
                <a:lnTo>
                  <a:pt x="1558158" y="0"/>
                </a:lnTo>
                <a:cubicBezTo>
                  <a:pt x="1597340" y="0"/>
                  <a:pt x="1629104" y="31764"/>
                  <a:pt x="1629104" y="70946"/>
                </a:cubicBezTo>
                <a:lnTo>
                  <a:pt x="1629104" y="507123"/>
                </a:lnTo>
                <a:cubicBezTo>
                  <a:pt x="1629104" y="546305"/>
                  <a:pt x="1597340" y="578069"/>
                  <a:pt x="1558158" y="578069"/>
                </a:cubicBezTo>
                <a:lnTo>
                  <a:pt x="1396786" y="578069"/>
                </a:lnTo>
                <a:lnTo>
                  <a:pt x="1331864" y="690004"/>
                </a:lnTo>
                <a:lnTo>
                  <a:pt x="1266942" y="578069"/>
                </a:lnTo>
                <a:lnTo>
                  <a:pt x="70946" y="578069"/>
                </a:lnTo>
                <a:cubicBezTo>
                  <a:pt x="31764" y="578069"/>
                  <a:pt x="0" y="546305"/>
                  <a:pt x="0" y="507123"/>
                </a:cubicBezTo>
                <a:lnTo>
                  <a:pt x="0" y="70946"/>
                </a:lnTo>
                <a:cubicBezTo>
                  <a:pt x="0" y="31764"/>
                  <a:pt x="31764" y="0"/>
                  <a:pt x="70946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20000"/>
                </a:schemeClr>
              </a:gs>
              <a:gs pos="100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01E9F24B-77F9-460F-A2A4-42E6751E7696}"/>
              </a:ext>
            </a:extLst>
          </p:cNvPr>
          <p:cNvSpPr txBox="1"/>
          <p:nvPr/>
        </p:nvSpPr>
        <p:spPr>
          <a:xfrm>
            <a:off x="9340900" y="3218726"/>
            <a:ext cx="2316543" cy="588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标题数字等都可以通过点击和重新输入进行更改。</a:t>
            </a: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5AACB9C3-A2FC-4783-B3D3-5902A56413DE}"/>
              </a:ext>
            </a:extLst>
          </p:cNvPr>
          <p:cNvSpPr/>
          <p:nvPr/>
        </p:nvSpPr>
        <p:spPr>
          <a:xfrm flipH="1">
            <a:off x="8326769" y="1217245"/>
            <a:ext cx="2337502" cy="817006"/>
          </a:xfrm>
          <a:custGeom>
            <a:avLst/>
            <a:gdLst>
              <a:gd name="connsiteX0" fmla="*/ 70946 w 1629104"/>
              <a:gd name="connsiteY0" fmla="*/ 0 h 690004"/>
              <a:gd name="connsiteX1" fmla="*/ 1558158 w 1629104"/>
              <a:gd name="connsiteY1" fmla="*/ 0 h 690004"/>
              <a:gd name="connsiteX2" fmla="*/ 1629104 w 1629104"/>
              <a:gd name="connsiteY2" fmla="*/ 70946 h 690004"/>
              <a:gd name="connsiteX3" fmla="*/ 1629104 w 1629104"/>
              <a:gd name="connsiteY3" fmla="*/ 507123 h 690004"/>
              <a:gd name="connsiteX4" fmla="*/ 1558158 w 1629104"/>
              <a:gd name="connsiteY4" fmla="*/ 578069 h 690004"/>
              <a:gd name="connsiteX5" fmla="*/ 1396786 w 1629104"/>
              <a:gd name="connsiteY5" fmla="*/ 578069 h 690004"/>
              <a:gd name="connsiteX6" fmla="*/ 1331864 w 1629104"/>
              <a:gd name="connsiteY6" fmla="*/ 690004 h 690004"/>
              <a:gd name="connsiteX7" fmla="*/ 1266942 w 1629104"/>
              <a:gd name="connsiteY7" fmla="*/ 578069 h 690004"/>
              <a:gd name="connsiteX8" fmla="*/ 70946 w 1629104"/>
              <a:gd name="connsiteY8" fmla="*/ 578069 h 690004"/>
              <a:gd name="connsiteX9" fmla="*/ 0 w 1629104"/>
              <a:gd name="connsiteY9" fmla="*/ 507123 h 690004"/>
              <a:gd name="connsiteX10" fmla="*/ 0 w 1629104"/>
              <a:gd name="connsiteY10" fmla="*/ 70946 h 690004"/>
              <a:gd name="connsiteX11" fmla="*/ 70946 w 1629104"/>
              <a:gd name="connsiteY11" fmla="*/ 0 h 690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29104" h="690004">
                <a:moveTo>
                  <a:pt x="70946" y="0"/>
                </a:moveTo>
                <a:lnTo>
                  <a:pt x="1558158" y="0"/>
                </a:lnTo>
                <a:cubicBezTo>
                  <a:pt x="1597340" y="0"/>
                  <a:pt x="1629104" y="31764"/>
                  <a:pt x="1629104" y="70946"/>
                </a:cubicBezTo>
                <a:lnTo>
                  <a:pt x="1629104" y="507123"/>
                </a:lnTo>
                <a:cubicBezTo>
                  <a:pt x="1629104" y="546305"/>
                  <a:pt x="1597340" y="578069"/>
                  <a:pt x="1558158" y="578069"/>
                </a:cubicBezTo>
                <a:lnTo>
                  <a:pt x="1396786" y="578069"/>
                </a:lnTo>
                <a:lnTo>
                  <a:pt x="1331864" y="690004"/>
                </a:lnTo>
                <a:lnTo>
                  <a:pt x="1266942" y="578069"/>
                </a:lnTo>
                <a:lnTo>
                  <a:pt x="70946" y="578069"/>
                </a:lnTo>
                <a:cubicBezTo>
                  <a:pt x="31764" y="578069"/>
                  <a:pt x="0" y="546305"/>
                  <a:pt x="0" y="507123"/>
                </a:cubicBezTo>
                <a:lnTo>
                  <a:pt x="0" y="70946"/>
                </a:lnTo>
                <a:cubicBezTo>
                  <a:pt x="0" y="31764"/>
                  <a:pt x="31764" y="0"/>
                  <a:pt x="70946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20000"/>
                </a:schemeClr>
              </a:gs>
              <a:gs pos="100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E34FF7A0-BB51-4ED4-A1CC-01865877F2EE}"/>
              </a:ext>
            </a:extLst>
          </p:cNvPr>
          <p:cNvSpPr txBox="1"/>
          <p:nvPr/>
        </p:nvSpPr>
        <p:spPr>
          <a:xfrm>
            <a:off x="8322328" y="1262604"/>
            <a:ext cx="2316543" cy="588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标题数字等都可以通过点击和重新输入进行更改。</a:t>
            </a: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BE9A9FA5-F69A-463A-AEA5-D611D0F72779}"/>
              </a:ext>
            </a:extLst>
          </p:cNvPr>
          <p:cNvSpPr/>
          <p:nvPr/>
        </p:nvSpPr>
        <p:spPr>
          <a:xfrm flipH="1">
            <a:off x="8940227" y="5183118"/>
            <a:ext cx="2337502" cy="817006"/>
          </a:xfrm>
          <a:custGeom>
            <a:avLst/>
            <a:gdLst>
              <a:gd name="connsiteX0" fmla="*/ 70946 w 1629104"/>
              <a:gd name="connsiteY0" fmla="*/ 0 h 690004"/>
              <a:gd name="connsiteX1" fmla="*/ 1558158 w 1629104"/>
              <a:gd name="connsiteY1" fmla="*/ 0 h 690004"/>
              <a:gd name="connsiteX2" fmla="*/ 1629104 w 1629104"/>
              <a:gd name="connsiteY2" fmla="*/ 70946 h 690004"/>
              <a:gd name="connsiteX3" fmla="*/ 1629104 w 1629104"/>
              <a:gd name="connsiteY3" fmla="*/ 507123 h 690004"/>
              <a:gd name="connsiteX4" fmla="*/ 1558158 w 1629104"/>
              <a:gd name="connsiteY4" fmla="*/ 578069 h 690004"/>
              <a:gd name="connsiteX5" fmla="*/ 1396786 w 1629104"/>
              <a:gd name="connsiteY5" fmla="*/ 578069 h 690004"/>
              <a:gd name="connsiteX6" fmla="*/ 1331864 w 1629104"/>
              <a:gd name="connsiteY6" fmla="*/ 690004 h 690004"/>
              <a:gd name="connsiteX7" fmla="*/ 1266942 w 1629104"/>
              <a:gd name="connsiteY7" fmla="*/ 578069 h 690004"/>
              <a:gd name="connsiteX8" fmla="*/ 70946 w 1629104"/>
              <a:gd name="connsiteY8" fmla="*/ 578069 h 690004"/>
              <a:gd name="connsiteX9" fmla="*/ 0 w 1629104"/>
              <a:gd name="connsiteY9" fmla="*/ 507123 h 690004"/>
              <a:gd name="connsiteX10" fmla="*/ 0 w 1629104"/>
              <a:gd name="connsiteY10" fmla="*/ 70946 h 690004"/>
              <a:gd name="connsiteX11" fmla="*/ 70946 w 1629104"/>
              <a:gd name="connsiteY11" fmla="*/ 0 h 690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29104" h="690004">
                <a:moveTo>
                  <a:pt x="70946" y="0"/>
                </a:moveTo>
                <a:lnTo>
                  <a:pt x="1558158" y="0"/>
                </a:lnTo>
                <a:cubicBezTo>
                  <a:pt x="1597340" y="0"/>
                  <a:pt x="1629104" y="31764"/>
                  <a:pt x="1629104" y="70946"/>
                </a:cubicBezTo>
                <a:lnTo>
                  <a:pt x="1629104" y="507123"/>
                </a:lnTo>
                <a:cubicBezTo>
                  <a:pt x="1629104" y="546305"/>
                  <a:pt x="1597340" y="578069"/>
                  <a:pt x="1558158" y="578069"/>
                </a:cubicBezTo>
                <a:lnTo>
                  <a:pt x="1396786" y="578069"/>
                </a:lnTo>
                <a:lnTo>
                  <a:pt x="1331864" y="690004"/>
                </a:lnTo>
                <a:lnTo>
                  <a:pt x="1266942" y="578069"/>
                </a:lnTo>
                <a:lnTo>
                  <a:pt x="70946" y="578069"/>
                </a:lnTo>
                <a:cubicBezTo>
                  <a:pt x="31764" y="578069"/>
                  <a:pt x="0" y="546305"/>
                  <a:pt x="0" y="507123"/>
                </a:cubicBezTo>
                <a:lnTo>
                  <a:pt x="0" y="70946"/>
                </a:lnTo>
                <a:cubicBezTo>
                  <a:pt x="0" y="31764"/>
                  <a:pt x="31764" y="0"/>
                  <a:pt x="70946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20000"/>
                </a:schemeClr>
              </a:gs>
              <a:gs pos="100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0D183DE1-3A16-4E25-803B-D303A73C80F7}"/>
              </a:ext>
            </a:extLst>
          </p:cNvPr>
          <p:cNvSpPr txBox="1"/>
          <p:nvPr/>
        </p:nvSpPr>
        <p:spPr>
          <a:xfrm>
            <a:off x="8935786" y="5228477"/>
            <a:ext cx="2316543" cy="588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标题数字等都可以通过点击和重新输入进行更改。</a:t>
            </a: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ADD14C6E-22F3-492B-8885-1055B16365BB}"/>
              </a:ext>
            </a:extLst>
          </p:cNvPr>
          <p:cNvSpPr/>
          <p:nvPr/>
        </p:nvSpPr>
        <p:spPr>
          <a:xfrm flipH="1">
            <a:off x="9564411" y="4408926"/>
            <a:ext cx="862141" cy="425202"/>
          </a:xfrm>
          <a:custGeom>
            <a:avLst/>
            <a:gdLst>
              <a:gd name="connsiteX0" fmla="*/ 70946 w 1629104"/>
              <a:gd name="connsiteY0" fmla="*/ 0 h 690004"/>
              <a:gd name="connsiteX1" fmla="*/ 1558158 w 1629104"/>
              <a:gd name="connsiteY1" fmla="*/ 0 h 690004"/>
              <a:gd name="connsiteX2" fmla="*/ 1629104 w 1629104"/>
              <a:gd name="connsiteY2" fmla="*/ 70946 h 690004"/>
              <a:gd name="connsiteX3" fmla="*/ 1629104 w 1629104"/>
              <a:gd name="connsiteY3" fmla="*/ 507123 h 690004"/>
              <a:gd name="connsiteX4" fmla="*/ 1558158 w 1629104"/>
              <a:gd name="connsiteY4" fmla="*/ 578069 h 690004"/>
              <a:gd name="connsiteX5" fmla="*/ 1396786 w 1629104"/>
              <a:gd name="connsiteY5" fmla="*/ 578069 h 690004"/>
              <a:gd name="connsiteX6" fmla="*/ 1331864 w 1629104"/>
              <a:gd name="connsiteY6" fmla="*/ 690004 h 690004"/>
              <a:gd name="connsiteX7" fmla="*/ 1266942 w 1629104"/>
              <a:gd name="connsiteY7" fmla="*/ 578069 h 690004"/>
              <a:gd name="connsiteX8" fmla="*/ 70946 w 1629104"/>
              <a:gd name="connsiteY8" fmla="*/ 578069 h 690004"/>
              <a:gd name="connsiteX9" fmla="*/ 0 w 1629104"/>
              <a:gd name="connsiteY9" fmla="*/ 507123 h 690004"/>
              <a:gd name="connsiteX10" fmla="*/ 0 w 1629104"/>
              <a:gd name="connsiteY10" fmla="*/ 70946 h 690004"/>
              <a:gd name="connsiteX11" fmla="*/ 70946 w 1629104"/>
              <a:gd name="connsiteY11" fmla="*/ 0 h 690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29104" h="690004">
                <a:moveTo>
                  <a:pt x="70946" y="0"/>
                </a:moveTo>
                <a:lnTo>
                  <a:pt x="1558158" y="0"/>
                </a:lnTo>
                <a:cubicBezTo>
                  <a:pt x="1597340" y="0"/>
                  <a:pt x="1629104" y="31764"/>
                  <a:pt x="1629104" y="70946"/>
                </a:cubicBezTo>
                <a:lnTo>
                  <a:pt x="1629104" y="507123"/>
                </a:lnTo>
                <a:cubicBezTo>
                  <a:pt x="1629104" y="546305"/>
                  <a:pt x="1597340" y="578069"/>
                  <a:pt x="1558158" y="578069"/>
                </a:cubicBezTo>
                <a:lnTo>
                  <a:pt x="1396786" y="578069"/>
                </a:lnTo>
                <a:lnTo>
                  <a:pt x="1331864" y="690004"/>
                </a:lnTo>
                <a:lnTo>
                  <a:pt x="1266942" y="578069"/>
                </a:lnTo>
                <a:lnTo>
                  <a:pt x="70946" y="578069"/>
                </a:lnTo>
                <a:cubicBezTo>
                  <a:pt x="31764" y="578069"/>
                  <a:pt x="0" y="546305"/>
                  <a:pt x="0" y="507123"/>
                </a:cubicBezTo>
                <a:lnTo>
                  <a:pt x="0" y="70946"/>
                </a:lnTo>
                <a:cubicBezTo>
                  <a:pt x="0" y="31764"/>
                  <a:pt x="31764" y="0"/>
                  <a:pt x="70946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10000"/>
                </a:schemeClr>
              </a:gs>
              <a:gs pos="100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60C558D3-DD4B-4D9A-B11B-10AC37EA798A}"/>
              </a:ext>
            </a:extLst>
          </p:cNvPr>
          <p:cNvSpPr/>
          <p:nvPr/>
        </p:nvSpPr>
        <p:spPr>
          <a:xfrm>
            <a:off x="6197117" y="5288132"/>
            <a:ext cx="862141" cy="425202"/>
          </a:xfrm>
          <a:custGeom>
            <a:avLst/>
            <a:gdLst>
              <a:gd name="connsiteX0" fmla="*/ 70946 w 1629104"/>
              <a:gd name="connsiteY0" fmla="*/ 0 h 690004"/>
              <a:gd name="connsiteX1" fmla="*/ 1558158 w 1629104"/>
              <a:gd name="connsiteY1" fmla="*/ 0 h 690004"/>
              <a:gd name="connsiteX2" fmla="*/ 1629104 w 1629104"/>
              <a:gd name="connsiteY2" fmla="*/ 70946 h 690004"/>
              <a:gd name="connsiteX3" fmla="*/ 1629104 w 1629104"/>
              <a:gd name="connsiteY3" fmla="*/ 507123 h 690004"/>
              <a:gd name="connsiteX4" fmla="*/ 1558158 w 1629104"/>
              <a:gd name="connsiteY4" fmla="*/ 578069 h 690004"/>
              <a:gd name="connsiteX5" fmla="*/ 1396786 w 1629104"/>
              <a:gd name="connsiteY5" fmla="*/ 578069 h 690004"/>
              <a:gd name="connsiteX6" fmla="*/ 1331864 w 1629104"/>
              <a:gd name="connsiteY6" fmla="*/ 690004 h 690004"/>
              <a:gd name="connsiteX7" fmla="*/ 1266942 w 1629104"/>
              <a:gd name="connsiteY7" fmla="*/ 578069 h 690004"/>
              <a:gd name="connsiteX8" fmla="*/ 70946 w 1629104"/>
              <a:gd name="connsiteY8" fmla="*/ 578069 h 690004"/>
              <a:gd name="connsiteX9" fmla="*/ 0 w 1629104"/>
              <a:gd name="connsiteY9" fmla="*/ 507123 h 690004"/>
              <a:gd name="connsiteX10" fmla="*/ 0 w 1629104"/>
              <a:gd name="connsiteY10" fmla="*/ 70946 h 690004"/>
              <a:gd name="connsiteX11" fmla="*/ 70946 w 1629104"/>
              <a:gd name="connsiteY11" fmla="*/ 0 h 690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29104" h="690004">
                <a:moveTo>
                  <a:pt x="70946" y="0"/>
                </a:moveTo>
                <a:lnTo>
                  <a:pt x="1558158" y="0"/>
                </a:lnTo>
                <a:cubicBezTo>
                  <a:pt x="1597340" y="0"/>
                  <a:pt x="1629104" y="31764"/>
                  <a:pt x="1629104" y="70946"/>
                </a:cubicBezTo>
                <a:lnTo>
                  <a:pt x="1629104" y="507123"/>
                </a:lnTo>
                <a:cubicBezTo>
                  <a:pt x="1629104" y="546305"/>
                  <a:pt x="1597340" y="578069"/>
                  <a:pt x="1558158" y="578069"/>
                </a:cubicBezTo>
                <a:lnTo>
                  <a:pt x="1396786" y="578069"/>
                </a:lnTo>
                <a:lnTo>
                  <a:pt x="1331864" y="690004"/>
                </a:lnTo>
                <a:lnTo>
                  <a:pt x="1266942" y="578069"/>
                </a:lnTo>
                <a:lnTo>
                  <a:pt x="70946" y="578069"/>
                </a:lnTo>
                <a:cubicBezTo>
                  <a:pt x="31764" y="578069"/>
                  <a:pt x="0" y="546305"/>
                  <a:pt x="0" y="507123"/>
                </a:cubicBezTo>
                <a:lnTo>
                  <a:pt x="0" y="70946"/>
                </a:lnTo>
                <a:cubicBezTo>
                  <a:pt x="0" y="31764"/>
                  <a:pt x="31764" y="0"/>
                  <a:pt x="70946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10000"/>
                </a:schemeClr>
              </a:gs>
              <a:gs pos="100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32ED0DCC-55D3-4278-A1BF-0010BB13272E}"/>
              </a:ext>
            </a:extLst>
          </p:cNvPr>
          <p:cNvSpPr/>
          <p:nvPr/>
        </p:nvSpPr>
        <p:spPr>
          <a:xfrm flipH="1">
            <a:off x="4929652" y="1568381"/>
            <a:ext cx="1026306" cy="421057"/>
          </a:xfrm>
          <a:custGeom>
            <a:avLst/>
            <a:gdLst>
              <a:gd name="connsiteX0" fmla="*/ 70946 w 1629104"/>
              <a:gd name="connsiteY0" fmla="*/ 0 h 690004"/>
              <a:gd name="connsiteX1" fmla="*/ 1558158 w 1629104"/>
              <a:gd name="connsiteY1" fmla="*/ 0 h 690004"/>
              <a:gd name="connsiteX2" fmla="*/ 1629104 w 1629104"/>
              <a:gd name="connsiteY2" fmla="*/ 70946 h 690004"/>
              <a:gd name="connsiteX3" fmla="*/ 1629104 w 1629104"/>
              <a:gd name="connsiteY3" fmla="*/ 507123 h 690004"/>
              <a:gd name="connsiteX4" fmla="*/ 1558158 w 1629104"/>
              <a:gd name="connsiteY4" fmla="*/ 578069 h 690004"/>
              <a:gd name="connsiteX5" fmla="*/ 1396786 w 1629104"/>
              <a:gd name="connsiteY5" fmla="*/ 578069 h 690004"/>
              <a:gd name="connsiteX6" fmla="*/ 1331864 w 1629104"/>
              <a:gd name="connsiteY6" fmla="*/ 690004 h 690004"/>
              <a:gd name="connsiteX7" fmla="*/ 1266942 w 1629104"/>
              <a:gd name="connsiteY7" fmla="*/ 578069 h 690004"/>
              <a:gd name="connsiteX8" fmla="*/ 70946 w 1629104"/>
              <a:gd name="connsiteY8" fmla="*/ 578069 h 690004"/>
              <a:gd name="connsiteX9" fmla="*/ 0 w 1629104"/>
              <a:gd name="connsiteY9" fmla="*/ 507123 h 690004"/>
              <a:gd name="connsiteX10" fmla="*/ 0 w 1629104"/>
              <a:gd name="connsiteY10" fmla="*/ 70946 h 690004"/>
              <a:gd name="connsiteX11" fmla="*/ 70946 w 1629104"/>
              <a:gd name="connsiteY11" fmla="*/ 0 h 690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29104" h="690004">
                <a:moveTo>
                  <a:pt x="70946" y="0"/>
                </a:moveTo>
                <a:lnTo>
                  <a:pt x="1558158" y="0"/>
                </a:lnTo>
                <a:cubicBezTo>
                  <a:pt x="1597340" y="0"/>
                  <a:pt x="1629104" y="31764"/>
                  <a:pt x="1629104" y="70946"/>
                </a:cubicBezTo>
                <a:lnTo>
                  <a:pt x="1629104" y="507123"/>
                </a:lnTo>
                <a:cubicBezTo>
                  <a:pt x="1629104" y="546305"/>
                  <a:pt x="1597340" y="578069"/>
                  <a:pt x="1558158" y="578069"/>
                </a:cubicBezTo>
                <a:lnTo>
                  <a:pt x="1396786" y="578069"/>
                </a:lnTo>
                <a:lnTo>
                  <a:pt x="1331864" y="690004"/>
                </a:lnTo>
                <a:lnTo>
                  <a:pt x="1266942" y="578069"/>
                </a:lnTo>
                <a:lnTo>
                  <a:pt x="70946" y="578069"/>
                </a:lnTo>
                <a:cubicBezTo>
                  <a:pt x="31764" y="578069"/>
                  <a:pt x="0" y="546305"/>
                  <a:pt x="0" y="507123"/>
                </a:cubicBezTo>
                <a:lnTo>
                  <a:pt x="0" y="70946"/>
                </a:lnTo>
                <a:cubicBezTo>
                  <a:pt x="0" y="31764"/>
                  <a:pt x="31764" y="0"/>
                  <a:pt x="70946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15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0227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1329D542-0232-48BD-A0D7-318D8143030E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zh-CN" altLang="en-US" dirty="0"/>
              <a:t>三段数据标题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61179F4F-DDD7-44B7-A32E-C2A83481C0B3}"/>
              </a:ext>
            </a:extLst>
          </p:cNvPr>
          <p:cNvSpPr/>
          <p:nvPr/>
        </p:nvSpPr>
        <p:spPr>
          <a:xfrm>
            <a:off x="4628699" y="1469390"/>
            <a:ext cx="2934601" cy="4553454"/>
          </a:xfrm>
          <a:prstGeom prst="roundRect">
            <a:avLst>
              <a:gd name="adj" fmla="val 1840"/>
            </a:avLst>
          </a:prstGeom>
          <a:solidFill>
            <a:schemeClr val="bg1"/>
          </a:solidFill>
          <a:ln>
            <a:noFill/>
          </a:ln>
          <a:effectLst>
            <a:outerShdw blurRad="571500" dist="381000" dir="5400000" sx="95000" sy="95000" algn="t" rotWithShape="0">
              <a:srgbClr val="00206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667AB9BA-E70A-499C-8F87-95A60695EC55}"/>
              </a:ext>
            </a:extLst>
          </p:cNvPr>
          <p:cNvSpPr/>
          <p:nvPr/>
        </p:nvSpPr>
        <p:spPr>
          <a:xfrm>
            <a:off x="8343899" y="1775529"/>
            <a:ext cx="2540002" cy="3941176"/>
          </a:xfrm>
          <a:prstGeom prst="roundRect">
            <a:avLst>
              <a:gd name="adj" fmla="val 1840"/>
            </a:avLst>
          </a:prstGeom>
          <a:solidFill>
            <a:schemeClr val="bg1"/>
          </a:solidFill>
          <a:ln>
            <a:noFill/>
          </a:ln>
          <a:effectLst>
            <a:outerShdw blurRad="381000" dist="254000" dir="5400000" sx="95000" sy="95000" algn="t" rotWithShape="0">
              <a:srgbClr val="00206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CE466086-BB1B-4A67-9743-132864665286}"/>
              </a:ext>
            </a:extLst>
          </p:cNvPr>
          <p:cNvSpPr/>
          <p:nvPr/>
        </p:nvSpPr>
        <p:spPr>
          <a:xfrm>
            <a:off x="1289802" y="1775529"/>
            <a:ext cx="2540002" cy="3941176"/>
          </a:xfrm>
          <a:prstGeom prst="roundRect">
            <a:avLst>
              <a:gd name="adj" fmla="val 1840"/>
            </a:avLst>
          </a:prstGeom>
          <a:solidFill>
            <a:schemeClr val="bg1"/>
          </a:solidFill>
          <a:ln>
            <a:noFill/>
          </a:ln>
          <a:effectLst>
            <a:outerShdw blurRad="381000" dist="254000" dir="5400000" sx="95000" sy="95000" algn="t" rotWithShape="0">
              <a:srgbClr val="00206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xmlns="" id="{B3FB2CBE-E956-4FD3-9299-23C86B8B287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60777791"/>
              </p:ext>
            </p:extLst>
          </p:nvPr>
        </p:nvGraphicFramePr>
        <p:xfrm>
          <a:off x="4750395" y="1621804"/>
          <a:ext cx="2691210" cy="22309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2DD3F34-A7FB-4FAE-B7B2-86ADFC44797E}"/>
              </a:ext>
            </a:extLst>
          </p:cNvPr>
          <p:cNvSpPr txBox="1"/>
          <p:nvPr/>
        </p:nvSpPr>
        <p:spPr>
          <a:xfrm>
            <a:off x="5543548" y="2226993"/>
            <a:ext cx="11049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80</a:t>
            </a:r>
            <a:endParaRPr lang="zh-CN" altLang="en-US" sz="60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0"/>
              </a:gra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3FEC552D-1845-40D5-907E-71C04FC2A252}"/>
              </a:ext>
            </a:extLst>
          </p:cNvPr>
          <p:cNvSpPr txBox="1"/>
          <p:nvPr/>
        </p:nvSpPr>
        <p:spPr>
          <a:xfrm>
            <a:off x="6405565" y="2689506"/>
            <a:ext cx="336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％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397B7AD-9A37-4274-89D5-9EF0ABE98BF0}"/>
              </a:ext>
            </a:extLst>
          </p:cNvPr>
          <p:cNvSpPr txBox="1"/>
          <p:nvPr/>
        </p:nvSpPr>
        <p:spPr>
          <a:xfrm>
            <a:off x="5296742" y="3847845"/>
            <a:ext cx="15985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5400000" scaled="0"/>
                </a:gradFill>
                <a:latin typeface="+mj-lt"/>
                <a:ea typeface="+mj-ea"/>
              </a:defRPr>
            </a:lvl1pPr>
          </a:lstStyle>
          <a:p>
            <a:pPr algn="ctr"/>
            <a:r>
              <a:rPr lang="zh-CN" altLang="en-US" sz="20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rPr>
              <a:t>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8D2D8399-5D96-4EE8-A133-65D0A311A848}"/>
              </a:ext>
            </a:extLst>
          </p:cNvPr>
          <p:cNvSpPr txBox="1"/>
          <p:nvPr/>
        </p:nvSpPr>
        <p:spPr>
          <a:xfrm>
            <a:off x="4758204" y="4482398"/>
            <a:ext cx="2678916" cy="1106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5D247FFB-2578-4156-8023-4EE3F2799094}"/>
              </a:ext>
            </a:extLst>
          </p:cNvPr>
          <p:cNvCxnSpPr>
            <a:cxnSpLocks/>
          </p:cNvCxnSpPr>
          <p:nvPr/>
        </p:nvCxnSpPr>
        <p:spPr>
          <a:xfrm>
            <a:off x="4910137" y="4349028"/>
            <a:ext cx="2371725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图表 21">
            <a:extLst>
              <a:ext uri="{FF2B5EF4-FFF2-40B4-BE49-F238E27FC236}">
                <a16:creationId xmlns:a16="http://schemas.microsoft.com/office/drawing/2014/main" xmlns="" id="{8A0FAF8C-C49A-4B70-975A-3D144EEF4C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91351113"/>
              </p:ext>
            </p:extLst>
          </p:nvPr>
        </p:nvGraphicFramePr>
        <p:xfrm>
          <a:off x="8447214" y="1922169"/>
          <a:ext cx="2321282" cy="19242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DA0804DD-7F5F-428E-BFC2-369A7CF48DF5}"/>
              </a:ext>
            </a:extLst>
          </p:cNvPr>
          <p:cNvSpPr txBox="1"/>
          <p:nvPr/>
        </p:nvSpPr>
        <p:spPr>
          <a:xfrm>
            <a:off x="9055403" y="2374029"/>
            <a:ext cx="11049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accent1"/>
                </a:solidFill>
              </a:rPr>
              <a:t>35</a:t>
            </a:r>
            <a:endParaRPr lang="zh-CN" altLang="en-US" sz="6000" dirty="0">
              <a:solidFill>
                <a:schemeClr val="accent1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BF32DCCD-E2F7-46E9-A67D-03D0CB42D9FE}"/>
              </a:ext>
            </a:extLst>
          </p:cNvPr>
          <p:cNvSpPr txBox="1"/>
          <p:nvPr/>
        </p:nvSpPr>
        <p:spPr>
          <a:xfrm>
            <a:off x="9917420" y="2836542"/>
            <a:ext cx="336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</a:rPr>
              <a:t>％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9ACE10EF-DC16-4469-AB72-DDBAD1FF46BD}"/>
              </a:ext>
            </a:extLst>
          </p:cNvPr>
          <p:cNvSpPr txBox="1"/>
          <p:nvPr/>
        </p:nvSpPr>
        <p:spPr>
          <a:xfrm>
            <a:off x="9178238" y="3841552"/>
            <a:ext cx="8598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5400000" scaled="0"/>
                </a:gradFill>
                <a:latin typeface="+mj-lt"/>
                <a:ea typeface="+mj-ea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accent1"/>
                </a:solidFill>
              </a:rPr>
              <a:t>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B8970906-C286-4CDB-AF1B-73C4F0456EE7}"/>
              </a:ext>
            </a:extLst>
          </p:cNvPr>
          <p:cNvSpPr txBox="1"/>
          <p:nvPr/>
        </p:nvSpPr>
        <p:spPr>
          <a:xfrm>
            <a:off x="8441665" y="4511357"/>
            <a:ext cx="2332378" cy="96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5F99CCBB-366E-4BFA-AF26-C2267608E3D7}"/>
              </a:ext>
            </a:extLst>
          </p:cNvPr>
          <p:cNvCxnSpPr>
            <a:cxnSpLocks/>
          </p:cNvCxnSpPr>
          <p:nvPr/>
        </p:nvCxnSpPr>
        <p:spPr>
          <a:xfrm>
            <a:off x="8740370" y="4349028"/>
            <a:ext cx="173557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图表 33">
            <a:extLst>
              <a:ext uri="{FF2B5EF4-FFF2-40B4-BE49-F238E27FC236}">
                <a16:creationId xmlns:a16="http://schemas.microsoft.com/office/drawing/2014/main" xmlns="" id="{C6F503CF-0AFF-4A31-BBF1-0C8655A79A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04621934"/>
              </p:ext>
            </p:extLst>
          </p:nvPr>
        </p:nvGraphicFramePr>
        <p:xfrm>
          <a:off x="1382205" y="1922169"/>
          <a:ext cx="2321282" cy="19242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93EB1D03-8285-4FB9-A728-A47961938DAA}"/>
              </a:ext>
            </a:extLst>
          </p:cNvPr>
          <p:cNvSpPr txBox="1"/>
          <p:nvPr/>
        </p:nvSpPr>
        <p:spPr>
          <a:xfrm>
            <a:off x="1990394" y="2374029"/>
            <a:ext cx="11049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accent2"/>
                </a:solidFill>
              </a:rPr>
              <a:t>45</a:t>
            </a:r>
            <a:endParaRPr lang="zh-CN" altLang="en-US" sz="6000" dirty="0">
              <a:solidFill>
                <a:schemeClr val="accent2"/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C36A4E0B-627B-49EB-906E-36FA6C653C58}"/>
              </a:ext>
            </a:extLst>
          </p:cNvPr>
          <p:cNvSpPr txBox="1"/>
          <p:nvPr/>
        </p:nvSpPr>
        <p:spPr>
          <a:xfrm>
            <a:off x="2852411" y="2836542"/>
            <a:ext cx="336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2"/>
                </a:solidFill>
              </a:rPr>
              <a:t>％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FF77AC01-095A-4BDD-A8F7-0BC8625E69DD}"/>
              </a:ext>
            </a:extLst>
          </p:cNvPr>
          <p:cNvSpPr txBox="1"/>
          <p:nvPr/>
        </p:nvSpPr>
        <p:spPr>
          <a:xfrm>
            <a:off x="1770524" y="3841552"/>
            <a:ext cx="15446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5400000" scaled="0"/>
                </a:gradFill>
                <a:latin typeface="+mj-lt"/>
                <a:ea typeface="+mj-ea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accent2"/>
                </a:solidFill>
              </a:rPr>
              <a:t>标题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B54E5AF3-0F4B-488E-8D04-D0643DB0557F}"/>
              </a:ext>
            </a:extLst>
          </p:cNvPr>
          <p:cNvSpPr txBox="1"/>
          <p:nvPr/>
        </p:nvSpPr>
        <p:spPr>
          <a:xfrm>
            <a:off x="1376656" y="4511357"/>
            <a:ext cx="2332378" cy="96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xmlns="" id="{289744B0-DC77-4605-ADB5-B045964D7941}"/>
              </a:ext>
            </a:extLst>
          </p:cNvPr>
          <p:cNvCxnSpPr>
            <a:cxnSpLocks/>
          </p:cNvCxnSpPr>
          <p:nvPr/>
        </p:nvCxnSpPr>
        <p:spPr>
          <a:xfrm>
            <a:off x="1675361" y="4349028"/>
            <a:ext cx="173557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34671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/>
            </a:gs>
            <a:gs pos="100000">
              <a:schemeClr val="accent1">
                <a:lumMod val="75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圆: 空心 51">
            <a:extLst>
              <a:ext uri="{FF2B5EF4-FFF2-40B4-BE49-F238E27FC236}">
                <a16:creationId xmlns:a16="http://schemas.microsoft.com/office/drawing/2014/main" xmlns="" id="{F7124638-A16C-41AD-AC18-296149D3D92B}"/>
              </a:ext>
            </a:extLst>
          </p:cNvPr>
          <p:cNvSpPr/>
          <p:nvPr/>
        </p:nvSpPr>
        <p:spPr>
          <a:xfrm>
            <a:off x="11328254" y="4639532"/>
            <a:ext cx="7330230" cy="7330230"/>
          </a:xfrm>
          <a:prstGeom prst="donut">
            <a:avLst>
              <a:gd name="adj" fmla="val 1527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xmlns="" id="{6B212FBC-209D-4608-8E9F-1275B8EC8CC5}"/>
              </a:ext>
            </a:extLst>
          </p:cNvPr>
          <p:cNvSpPr/>
          <p:nvPr/>
        </p:nvSpPr>
        <p:spPr>
          <a:xfrm rot="10800000">
            <a:off x="2955461" y="-1"/>
            <a:ext cx="8706477" cy="6858000"/>
          </a:xfrm>
          <a:custGeom>
            <a:avLst/>
            <a:gdLst>
              <a:gd name="connsiteX0" fmla="*/ 1103561 w 8706477"/>
              <a:gd name="connsiteY0" fmla="*/ 0 h 6858000"/>
              <a:gd name="connsiteX1" fmla="*/ 8706477 w 8706477"/>
              <a:gd name="connsiteY1" fmla="*/ 0 h 6858000"/>
              <a:gd name="connsiteX2" fmla="*/ 7333728 w 8706477"/>
              <a:gd name="connsiteY2" fmla="*/ 6858000 h 6858000"/>
              <a:gd name="connsiteX3" fmla="*/ 0 w 8706477"/>
              <a:gd name="connsiteY3" fmla="*/ 6858000 h 6858000"/>
              <a:gd name="connsiteX4" fmla="*/ 0 w 8706477"/>
              <a:gd name="connsiteY4" fmla="*/ 55131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06477" h="6858000">
                <a:moveTo>
                  <a:pt x="1103561" y="0"/>
                </a:moveTo>
                <a:lnTo>
                  <a:pt x="8706477" y="0"/>
                </a:lnTo>
                <a:lnTo>
                  <a:pt x="7333728" y="6858000"/>
                </a:lnTo>
                <a:lnTo>
                  <a:pt x="0" y="6858000"/>
                </a:lnTo>
                <a:lnTo>
                  <a:pt x="0" y="5513184"/>
                </a:lnTo>
                <a:close/>
              </a:path>
            </a:pathLst>
          </a:custGeom>
          <a:gradFill>
            <a:gsLst>
              <a:gs pos="53000">
                <a:schemeClr val="tx1">
                  <a:alpha val="0"/>
                </a:schemeClr>
              </a:gs>
              <a:gs pos="0">
                <a:schemeClr val="tx1">
                  <a:alpha val="2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xmlns="" id="{06AEA2C8-94FF-4025-BC1F-A1B62C3A1245}"/>
              </a:ext>
            </a:extLst>
          </p:cNvPr>
          <p:cNvSpPr/>
          <p:nvPr/>
        </p:nvSpPr>
        <p:spPr>
          <a:xfrm>
            <a:off x="0" y="0"/>
            <a:ext cx="5447462" cy="6858000"/>
          </a:xfrm>
          <a:custGeom>
            <a:avLst/>
            <a:gdLst>
              <a:gd name="connsiteX0" fmla="*/ 0 w 5447462"/>
              <a:gd name="connsiteY0" fmla="*/ 0 h 6858000"/>
              <a:gd name="connsiteX1" fmla="*/ 5447462 w 5447462"/>
              <a:gd name="connsiteY1" fmla="*/ 0 h 6858000"/>
              <a:gd name="connsiteX2" fmla="*/ 4074714 w 5447462"/>
              <a:gd name="connsiteY2" fmla="*/ 6858000 h 6858000"/>
              <a:gd name="connsiteX3" fmla="*/ 0 w 544746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7462" h="6858000">
                <a:moveTo>
                  <a:pt x="0" y="0"/>
                </a:moveTo>
                <a:lnTo>
                  <a:pt x="5447462" y="0"/>
                </a:lnTo>
                <a:lnTo>
                  <a:pt x="4074714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53000">
                <a:schemeClr val="tx1">
                  <a:alpha val="0"/>
                </a:schemeClr>
              </a:gs>
              <a:gs pos="0">
                <a:schemeClr val="tx1">
                  <a:alpha val="2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xmlns="" id="{C281EC9B-B382-4D9D-B290-A8BCDDFED7B3}"/>
              </a:ext>
            </a:extLst>
          </p:cNvPr>
          <p:cNvSpPr/>
          <p:nvPr/>
        </p:nvSpPr>
        <p:spPr>
          <a:xfrm>
            <a:off x="750278" y="0"/>
            <a:ext cx="8706477" cy="6858000"/>
          </a:xfrm>
          <a:custGeom>
            <a:avLst/>
            <a:gdLst>
              <a:gd name="connsiteX0" fmla="*/ 1103561 w 8706477"/>
              <a:gd name="connsiteY0" fmla="*/ 0 h 6858000"/>
              <a:gd name="connsiteX1" fmla="*/ 8706477 w 8706477"/>
              <a:gd name="connsiteY1" fmla="*/ 0 h 6858000"/>
              <a:gd name="connsiteX2" fmla="*/ 7333728 w 8706477"/>
              <a:gd name="connsiteY2" fmla="*/ 6858000 h 6858000"/>
              <a:gd name="connsiteX3" fmla="*/ 0 w 8706477"/>
              <a:gd name="connsiteY3" fmla="*/ 6858000 h 6858000"/>
              <a:gd name="connsiteX4" fmla="*/ 0 w 8706477"/>
              <a:gd name="connsiteY4" fmla="*/ 55131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06477" h="6858000">
                <a:moveTo>
                  <a:pt x="1103561" y="0"/>
                </a:moveTo>
                <a:lnTo>
                  <a:pt x="8706477" y="0"/>
                </a:lnTo>
                <a:lnTo>
                  <a:pt x="7333728" y="6858000"/>
                </a:lnTo>
                <a:lnTo>
                  <a:pt x="0" y="6858000"/>
                </a:lnTo>
                <a:lnTo>
                  <a:pt x="0" y="5513184"/>
                </a:lnTo>
                <a:close/>
              </a:path>
            </a:pathLst>
          </a:custGeom>
          <a:gradFill>
            <a:gsLst>
              <a:gs pos="53000">
                <a:schemeClr val="tx1">
                  <a:alpha val="0"/>
                </a:schemeClr>
              </a:gs>
              <a:gs pos="0">
                <a:schemeClr val="tx1">
                  <a:alpha val="2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圆: 空心 27">
            <a:extLst>
              <a:ext uri="{FF2B5EF4-FFF2-40B4-BE49-F238E27FC236}">
                <a16:creationId xmlns:a16="http://schemas.microsoft.com/office/drawing/2014/main" xmlns="" id="{7A4BD744-25A3-4F99-B8B8-71AE0262C052}"/>
              </a:ext>
            </a:extLst>
          </p:cNvPr>
          <p:cNvSpPr/>
          <p:nvPr/>
        </p:nvSpPr>
        <p:spPr>
          <a:xfrm>
            <a:off x="2470262" y="1853630"/>
            <a:ext cx="7330230" cy="7330230"/>
          </a:xfrm>
          <a:prstGeom prst="donut">
            <a:avLst>
              <a:gd name="adj" fmla="val 15270"/>
            </a:avLst>
          </a:prstGeom>
          <a:gradFill>
            <a:gsLst>
              <a:gs pos="0">
                <a:srgbClr val="10DBAE">
                  <a:alpha val="90000"/>
                </a:srgbClr>
              </a:gs>
              <a:gs pos="78000">
                <a:schemeClr val="accent3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74A37162-4DA0-444D-9ECE-4393AD77E56C}"/>
              </a:ext>
            </a:extLst>
          </p:cNvPr>
          <p:cNvSpPr txBox="1"/>
          <p:nvPr/>
        </p:nvSpPr>
        <p:spPr>
          <a:xfrm>
            <a:off x="6678977" y="1484822"/>
            <a:ext cx="4722085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1Right"/>
              <a:lightRig rig="threePt" dir="t"/>
            </a:scene3d>
          </a:bodyPr>
          <a:lstStyle/>
          <a:p>
            <a:pPr algn="dist"/>
            <a:r>
              <a:rPr lang="zh-CN" altLang="en-US" sz="19900" b="1" dirty="0">
                <a:gradFill>
                  <a:gsLst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  <a:effectLst>
                  <a:outerShdw blurRad="355600" algn="ctr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进步</a:t>
            </a:r>
          </a:p>
        </p:txBody>
      </p:sp>
      <p:pic>
        <p:nvPicPr>
          <p:cNvPr id="4" name="图片 3" descr="卡通人物&#10;&#10;描述已自动生成">
            <a:extLst>
              <a:ext uri="{FF2B5EF4-FFF2-40B4-BE49-F238E27FC236}">
                <a16:creationId xmlns:a16="http://schemas.microsoft.com/office/drawing/2014/main" xmlns="" id="{D997DE8E-250F-43DB-84BB-BAD1312289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8980" y="820292"/>
            <a:ext cx="5654040" cy="6037707"/>
          </a:xfrm>
          <a:prstGeom prst="rect">
            <a:avLst/>
          </a:prstGeom>
          <a:effectLst>
            <a:outerShdw blurRad="457200" algn="ctr" rotWithShape="0">
              <a:schemeClr val="accent1">
                <a:lumMod val="50000"/>
                <a:alpha val="40000"/>
              </a:schemeClr>
            </a:outerShdw>
          </a:effectLst>
        </p:spPr>
      </p:pic>
      <p:pic>
        <p:nvPicPr>
          <p:cNvPr id="8" name="图片 7" descr="图片包含 游戏机, 飞机&#10;&#10;描述已自动生成">
            <a:extLst>
              <a:ext uri="{FF2B5EF4-FFF2-40B4-BE49-F238E27FC236}">
                <a16:creationId xmlns:a16="http://schemas.microsoft.com/office/drawing/2014/main" xmlns="" id="{D55A22F1-66B8-4356-BFEC-C6542584B3B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39" t="22619" r="32388" b="33929"/>
          <a:stretch/>
        </p:blipFill>
        <p:spPr>
          <a:xfrm>
            <a:off x="487618" y="406547"/>
            <a:ext cx="1708254" cy="978058"/>
          </a:xfrm>
          <a:prstGeom prst="rect">
            <a:avLst/>
          </a:prstGeom>
        </p:spPr>
      </p:pic>
      <p:pic>
        <p:nvPicPr>
          <p:cNvPr id="10" name="图片 9" descr="图片包含 游戏机, 球, 桌子&#10;&#10;描述已自动生成">
            <a:extLst>
              <a:ext uri="{FF2B5EF4-FFF2-40B4-BE49-F238E27FC236}">
                <a16:creationId xmlns:a16="http://schemas.microsoft.com/office/drawing/2014/main" xmlns="" id="{B11B5C7D-95D0-470D-AE39-1E8B93AA5DE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69" t="17889" r="27729" b="29587"/>
          <a:stretch/>
        </p:blipFill>
        <p:spPr>
          <a:xfrm>
            <a:off x="9891613" y="5055577"/>
            <a:ext cx="1735265" cy="111936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065ED055-86FF-488E-B306-1AEDB406C7E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alphaModFix amt="71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279" t="12679" r="10662" b="13577"/>
          <a:stretch>
            <a:fillRect/>
          </a:stretch>
        </p:blipFill>
        <p:spPr>
          <a:xfrm>
            <a:off x="10134122" y="-966441"/>
            <a:ext cx="4444679" cy="2708476"/>
          </a:xfrm>
          <a:custGeom>
            <a:avLst/>
            <a:gdLst>
              <a:gd name="connsiteX0" fmla="*/ 19665 w 4444679"/>
              <a:gd name="connsiteY0" fmla="*/ 2634735 h 2708476"/>
              <a:gd name="connsiteX1" fmla="*/ 0 w 4444679"/>
              <a:gd name="connsiteY1" fmla="*/ 2708476 h 2708476"/>
              <a:gd name="connsiteX2" fmla="*/ 19508 w 4444679"/>
              <a:gd name="connsiteY2" fmla="*/ 2634818 h 2708476"/>
              <a:gd name="connsiteX3" fmla="*/ 90055 w 4444679"/>
              <a:gd name="connsiteY3" fmla="*/ 2368442 h 2708476"/>
              <a:gd name="connsiteX4" fmla="*/ 19508 w 4444679"/>
              <a:gd name="connsiteY4" fmla="*/ 2634818 h 2708476"/>
              <a:gd name="connsiteX5" fmla="*/ 11575 w 4444679"/>
              <a:gd name="connsiteY5" fmla="*/ 2639028 h 2708476"/>
              <a:gd name="connsiteX6" fmla="*/ 23150 w 4444679"/>
              <a:gd name="connsiteY6" fmla="*/ 2558005 h 2708476"/>
              <a:gd name="connsiteX7" fmla="*/ 3183038 w 4444679"/>
              <a:gd name="connsiteY7" fmla="*/ 0 h 2708476"/>
              <a:gd name="connsiteX8" fmla="*/ 4444679 w 4444679"/>
              <a:gd name="connsiteY8" fmla="*/ 509286 h 2708476"/>
              <a:gd name="connsiteX9" fmla="*/ 2083443 w 4444679"/>
              <a:gd name="connsiteY9" fmla="*/ 1539433 h 2708476"/>
              <a:gd name="connsiteX10" fmla="*/ 19665 w 4444679"/>
              <a:gd name="connsiteY10" fmla="*/ 2634735 h 2708476"/>
              <a:gd name="connsiteX11" fmla="*/ 92598 w 4444679"/>
              <a:gd name="connsiteY11" fmla="*/ 2361236 h 2708476"/>
              <a:gd name="connsiteX12" fmla="*/ 90055 w 4444679"/>
              <a:gd name="connsiteY12" fmla="*/ 2368442 h 2708476"/>
              <a:gd name="connsiteX13" fmla="*/ 671332 w 4444679"/>
              <a:gd name="connsiteY13" fmla="*/ 173620 h 2708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444679" h="2708476">
                <a:moveTo>
                  <a:pt x="19665" y="2634735"/>
                </a:moveTo>
                <a:lnTo>
                  <a:pt x="0" y="2708476"/>
                </a:lnTo>
                <a:lnTo>
                  <a:pt x="19508" y="2634818"/>
                </a:lnTo>
                <a:close/>
                <a:moveTo>
                  <a:pt x="90055" y="2368442"/>
                </a:moveTo>
                <a:lnTo>
                  <a:pt x="19508" y="2634818"/>
                </a:lnTo>
                <a:lnTo>
                  <a:pt x="11575" y="2639028"/>
                </a:lnTo>
                <a:lnTo>
                  <a:pt x="23150" y="2558005"/>
                </a:lnTo>
                <a:close/>
                <a:moveTo>
                  <a:pt x="3183038" y="0"/>
                </a:moveTo>
                <a:lnTo>
                  <a:pt x="4444679" y="509286"/>
                </a:lnTo>
                <a:lnTo>
                  <a:pt x="2083443" y="1539433"/>
                </a:lnTo>
                <a:lnTo>
                  <a:pt x="19665" y="2634735"/>
                </a:lnTo>
                <a:lnTo>
                  <a:pt x="92598" y="2361236"/>
                </a:lnTo>
                <a:lnTo>
                  <a:pt x="90055" y="2368442"/>
                </a:lnTo>
                <a:lnTo>
                  <a:pt x="671332" y="173620"/>
                </a:lnTo>
                <a:close/>
              </a:path>
            </a:pathLst>
          </a:cu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D9C975FC-C6D2-49F2-A159-F564FFEA1B7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1" t="12065" r="19555" b="13094"/>
          <a:stretch/>
        </p:blipFill>
        <p:spPr>
          <a:xfrm>
            <a:off x="2761487" y="1889760"/>
            <a:ext cx="1243585" cy="1030224"/>
          </a:xfrm>
          <a:prstGeom prst="rect">
            <a:avLst/>
          </a:prstGeom>
        </p:spPr>
      </p:pic>
      <p:pic>
        <p:nvPicPr>
          <p:cNvPr id="18" name="图片 17" descr="图片包含 游戏机&#10;&#10;描述已自动生成">
            <a:extLst>
              <a:ext uri="{FF2B5EF4-FFF2-40B4-BE49-F238E27FC236}">
                <a16:creationId xmlns:a16="http://schemas.microsoft.com/office/drawing/2014/main" xmlns="" id="{2D9B960D-8CC6-41E2-85AC-BB2BAA53ADA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00" t="13450" r="26223" b="24222"/>
          <a:stretch/>
        </p:blipFill>
        <p:spPr>
          <a:xfrm>
            <a:off x="7267126" y="658297"/>
            <a:ext cx="1552444" cy="1135037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4CFF04E0-99E7-4583-A49D-3233E21ACC3C}"/>
              </a:ext>
            </a:extLst>
          </p:cNvPr>
          <p:cNvSpPr txBox="1"/>
          <p:nvPr/>
        </p:nvSpPr>
        <p:spPr>
          <a:xfrm>
            <a:off x="602269" y="2723314"/>
            <a:ext cx="4722085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1Right"/>
              <a:lightRig rig="threePt" dir="t"/>
            </a:scene3d>
          </a:bodyPr>
          <a:lstStyle/>
          <a:p>
            <a:pPr algn="dist"/>
            <a:r>
              <a:rPr lang="zh-CN" altLang="en-US" sz="19900" b="1" dirty="0">
                <a:gradFill>
                  <a:gsLst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  <a:effectLst>
                  <a:outerShdw blurRad="355600" algn="ctr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一起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B40CFF9D-A12B-43F8-B10A-DB4B6B77866D}"/>
              </a:ext>
            </a:extLst>
          </p:cNvPr>
          <p:cNvSpPr txBox="1"/>
          <p:nvPr/>
        </p:nvSpPr>
        <p:spPr>
          <a:xfrm>
            <a:off x="8206739" y="4425974"/>
            <a:ext cx="3574563" cy="646331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isometricOffAxis1Right"/>
              <a:lightRig rig="threePt" dir="t"/>
            </a:scene3d>
          </a:bodyPr>
          <a:lstStyle/>
          <a:p>
            <a:pPr algn="r"/>
            <a:r>
              <a:rPr lang="en-US" altLang="zh-CN" sz="3600" dirty="0">
                <a:solidFill>
                  <a:schemeClr val="tx1">
                    <a:alpha val="20000"/>
                  </a:schemeClr>
                </a:solidFill>
                <a:latin typeface="+mj-ea"/>
                <a:ea typeface="+mj-ea"/>
              </a:rPr>
              <a:t>PRESENTATION</a:t>
            </a:r>
          </a:p>
        </p:txBody>
      </p:sp>
      <p:sp>
        <p:nvSpPr>
          <p:cNvPr id="35" name="圆: 空心 34">
            <a:extLst>
              <a:ext uri="{FF2B5EF4-FFF2-40B4-BE49-F238E27FC236}">
                <a16:creationId xmlns:a16="http://schemas.microsoft.com/office/drawing/2014/main" xmlns="" id="{F0D91953-4B60-4688-BDB2-108B4121EE4E}"/>
              </a:ext>
            </a:extLst>
          </p:cNvPr>
          <p:cNvSpPr/>
          <p:nvPr/>
        </p:nvSpPr>
        <p:spPr>
          <a:xfrm>
            <a:off x="-1273128" y="5394960"/>
            <a:ext cx="2569700" cy="2569700"/>
          </a:xfrm>
          <a:prstGeom prst="donut">
            <a:avLst>
              <a:gd name="adj" fmla="val 23572"/>
            </a:avLst>
          </a:prstGeom>
          <a:gradFill>
            <a:gsLst>
              <a:gs pos="0">
                <a:schemeClr val="accent4"/>
              </a:gs>
              <a:gs pos="100000">
                <a:schemeClr val="accent5">
                  <a:lumMod val="79000"/>
                  <a:lumOff val="21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73196F84-74C2-458B-882B-B5E5C433283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029" y="2867506"/>
            <a:ext cx="1571625" cy="952500"/>
          </a:xfrm>
          <a:prstGeom prst="rect">
            <a:avLst/>
          </a:prstGeom>
        </p:spPr>
      </p:pic>
      <p:pic>
        <p:nvPicPr>
          <p:cNvPr id="48" name="图片 47" descr="图片包含 游戏机, 灯光&#10;&#10;描述已自动生成">
            <a:extLst>
              <a:ext uri="{FF2B5EF4-FFF2-40B4-BE49-F238E27FC236}">
                <a16:creationId xmlns:a16="http://schemas.microsoft.com/office/drawing/2014/main" xmlns="" id="{1047575D-EE53-49D9-A4F2-3B8CBC6CA0A8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85" r="23848"/>
          <a:stretch/>
        </p:blipFill>
        <p:spPr>
          <a:xfrm>
            <a:off x="10361601" y="1164349"/>
            <a:ext cx="1011403" cy="933755"/>
          </a:xfrm>
          <a:prstGeom prst="rect">
            <a:avLst/>
          </a:prstGeom>
          <a:scene3d>
            <a:camera prst="isometricOffAxis1Right"/>
            <a:lightRig rig="threePt" dir="t">
              <a:rot lat="0" lon="0" rev="15600000"/>
            </a:lightRig>
          </a:scene3d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xmlns="" id="{2FCB9C98-D974-48AA-BFD0-2085DEEC61C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alphaModFix amt="71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279" t="12679" r="10662" b="13577"/>
          <a:stretch>
            <a:fillRect/>
          </a:stretch>
        </p:blipFill>
        <p:spPr>
          <a:xfrm flipH="1" flipV="1">
            <a:off x="-111847" y="5668821"/>
            <a:ext cx="4444679" cy="2708476"/>
          </a:xfrm>
          <a:custGeom>
            <a:avLst/>
            <a:gdLst>
              <a:gd name="connsiteX0" fmla="*/ 19665 w 4444679"/>
              <a:gd name="connsiteY0" fmla="*/ 2634735 h 2708476"/>
              <a:gd name="connsiteX1" fmla="*/ 0 w 4444679"/>
              <a:gd name="connsiteY1" fmla="*/ 2708476 h 2708476"/>
              <a:gd name="connsiteX2" fmla="*/ 19508 w 4444679"/>
              <a:gd name="connsiteY2" fmla="*/ 2634818 h 2708476"/>
              <a:gd name="connsiteX3" fmla="*/ 90055 w 4444679"/>
              <a:gd name="connsiteY3" fmla="*/ 2368442 h 2708476"/>
              <a:gd name="connsiteX4" fmla="*/ 19508 w 4444679"/>
              <a:gd name="connsiteY4" fmla="*/ 2634818 h 2708476"/>
              <a:gd name="connsiteX5" fmla="*/ 11575 w 4444679"/>
              <a:gd name="connsiteY5" fmla="*/ 2639028 h 2708476"/>
              <a:gd name="connsiteX6" fmla="*/ 23150 w 4444679"/>
              <a:gd name="connsiteY6" fmla="*/ 2558005 h 2708476"/>
              <a:gd name="connsiteX7" fmla="*/ 3183038 w 4444679"/>
              <a:gd name="connsiteY7" fmla="*/ 0 h 2708476"/>
              <a:gd name="connsiteX8" fmla="*/ 4444679 w 4444679"/>
              <a:gd name="connsiteY8" fmla="*/ 509286 h 2708476"/>
              <a:gd name="connsiteX9" fmla="*/ 2083443 w 4444679"/>
              <a:gd name="connsiteY9" fmla="*/ 1539433 h 2708476"/>
              <a:gd name="connsiteX10" fmla="*/ 19665 w 4444679"/>
              <a:gd name="connsiteY10" fmla="*/ 2634735 h 2708476"/>
              <a:gd name="connsiteX11" fmla="*/ 92598 w 4444679"/>
              <a:gd name="connsiteY11" fmla="*/ 2361236 h 2708476"/>
              <a:gd name="connsiteX12" fmla="*/ 90055 w 4444679"/>
              <a:gd name="connsiteY12" fmla="*/ 2368442 h 2708476"/>
              <a:gd name="connsiteX13" fmla="*/ 671332 w 4444679"/>
              <a:gd name="connsiteY13" fmla="*/ 173620 h 2708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444679" h="2708476">
                <a:moveTo>
                  <a:pt x="19665" y="2634735"/>
                </a:moveTo>
                <a:lnTo>
                  <a:pt x="0" y="2708476"/>
                </a:lnTo>
                <a:lnTo>
                  <a:pt x="19508" y="2634818"/>
                </a:lnTo>
                <a:close/>
                <a:moveTo>
                  <a:pt x="90055" y="2368442"/>
                </a:moveTo>
                <a:lnTo>
                  <a:pt x="19508" y="2634818"/>
                </a:lnTo>
                <a:lnTo>
                  <a:pt x="11575" y="2639028"/>
                </a:lnTo>
                <a:lnTo>
                  <a:pt x="23150" y="2558005"/>
                </a:lnTo>
                <a:close/>
                <a:moveTo>
                  <a:pt x="3183038" y="0"/>
                </a:moveTo>
                <a:lnTo>
                  <a:pt x="4444679" y="509286"/>
                </a:lnTo>
                <a:lnTo>
                  <a:pt x="2083443" y="1539433"/>
                </a:lnTo>
                <a:lnTo>
                  <a:pt x="19665" y="2634735"/>
                </a:lnTo>
                <a:lnTo>
                  <a:pt x="92598" y="2361236"/>
                </a:lnTo>
                <a:lnTo>
                  <a:pt x="90055" y="2368442"/>
                </a:lnTo>
                <a:lnTo>
                  <a:pt x="671332" y="173620"/>
                </a:lnTo>
                <a:close/>
              </a:path>
            </a:pathLst>
          </a:custGeom>
        </p:spPr>
      </p:pic>
      <p:sp>
        <p:nvSpPr>
          <p:cNvPr id="51" name="矩形: 圆角 50">
            <a:extLst>
              <a:ext uri="{FF2B5EF4-FFF2-40B4-BE49-F238E27FC236}">
                <a16:creationId xmlns:a16="http://schemas.microsoft.com/office/drawing/2014/main" xmlns="" id="{8C36EFCD-D9DE-4BDC-91DD-1382AE14FDF0}"/>
              </a:ext>
            </a:extLst>
          </p:cNvPr>
          <p:cNvSpPr/>
          <p:nvPr/>
        </p:nvSpPr>
        <p:spPr>
          <a:xfrm>
            <a:off x="5146972" y="4091856"/>
            <a:ext cx="3034026" cy="646331"/>
          </a:xfrm>
          <a:prstGeom prst="roundRect">
            <a:avLst>
              <a:gd name="adj" fmla="val 10379"/>
            </a:avLst>
          </a:prstGeom>
          <a:gradFill flip="none" rotWithShape="1">
            <a:gsLst>
              <a:gs pos="0">
                <a:schemeClr val="accent4"/>
              </a:gs>
              <a:gs pos="100000">
                <a:schemeClr val="accent4">
                  <a:lumMod val="68000"/>
                </a:schemeClr>
              </a:gs>
            </a:gsLst>
            <a:lin ang="2700000" scaled="0"/>
            <a:tileRect/>
          </a:gradFill>
          <a:ln>
            <a:noFill/>
          </a:ln>
          <a:effectLst>
            <a:outerShdw blurRad="177800" dist="38100" dir="2700000" algn="tl" rotWithShape="0">
              <a:schemeClr val="accent4">
                <a:lumMod val="50000"/>
                <a:alpha val="40000"/>
              </a:schemeClr>
            </a:outerShdw>
          </a:effectLst>
          <a:scene3d>
            <a:camera prst="isometricOffAxis1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天奇做的小模板</a:t>
            </a:r>
          </a:p>
        </p:txBody>
      </p:sp>
    </p:spTree>
    <p:extLst>
      <p:ext uri="{BB962C8B-B14F-4D97-AF65-F5344CB8AC3E}">
        <p14:creationId xmlns:p14="http://schemas.microsoft.com/office/powerpoint/2010/main" val="41426544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D073AD7-8D07-4545-A6C0-8B7D2C2274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7450" y="1152525"/>
            <a:ext cx="4095750" cy="409575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EEC8907-B57D-46F5-A615-D877197C29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801" y="1152525"/>
            <a:ext cx="4095750" cy="409575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C8F8941-2AAA-427E-86AC-875E7C5E259B}"/>
              </a:ext>
            </a:extLst>
          </p:cNvPr>
          <p:cNvSpPr txBox="1"/>
          <p:nvPr/>
        </p:nvSpPr>
        <p:spPr>
          <a:xfrm>
            <a:off x="7201690" y="5249944"/>
            <a:ext cx="35272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3D</a:t>
            </a:r>
            <a:r>
              <a:rPr lang="zh-CN" altLang="en-US" dirty="0"/>
              <a:t>素材来自公众号：自律的音律</a:t>
            </a:r>
            <a:endParaRPr lang="en-US" altLang="zh-CN" dirty="0"/>
          </a:p>
          <a:p>
            <a:pPr algn="ctr"/>
            <a:r>
              <a:rPr lang="zh-CN" altLang="en-US" b="1" dirty="0">
                <a:latin typeface="+mj-ea"/>
                <a:ea typeface="+mj-ea"/>
              </a:rPr>
              <a:t>扫码回复 “</a:t>
            </a:r>
            <a:r>
              <a:rPr lang="en-US" altLang="zh-CN" b="1" dirty="0">
                <a:latin typeface="+mj-ea"/>
                <a:ea typeface="+mj-ea"/>
              </a:rPr>
              <a:t>3D”</a:t>
            </a:r>
            <a:r>
              <a:rPr lang="zh-CN" altLang="en-US" b="1" dirty="0">
                <a:latin typeface="+mj-ea"/>
                <a:ea typeface="+mj-ea"/>
              </a:rPr>
              <a:t>获取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31AD874-AE99-4951-B9E0-3E950CB90430}"/>
              </a:ext>
            </a:extLst>
          </p:cNvPr>
          <p:cNvSpPr txBox="1"/>
          <p:nvPr/>
        </p:nvSpPr>
        <p:spPr>
          <a:xfrm>
            <a:off x="1463040" y="5249944"/>
            <a:ext cx="35272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模板作者：天奇</a:t>
            </a:r>
            <a:endParaRPr lang="en-US" altLang="zh-CN" dirty="0"/>
          </a:p>
          <a:p>
            <a:pPr algn="ctr"/>
            <a:r>
              <a:rPr lang="zh-CN" altLang="en-US" b="1" dirty="0">
                <a:latin typeface="+mj-ea"/>
                <a:ea typeface="+mj-ea"/>
              </a:rPr>
              <a:t>扫码解锁更多宝藏</a:t>
            </a:r>
          </a:p>
        </p:txBody>
      </p:sp>
    </p:spTree>
    <p:extLst>
      <p:ext uri="{BB962C8B-B14F-4D97-AF65-F5344CB8AC3E}">
        <p14:creationId xmlns:p14="http://schemas.microsoft.com/office/powerpoint/2010/main" val="21859278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735113B9-2B4D-411F-A163-10E83F5AD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3100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9682" y="4298693"/>
            <a:ext cx="528862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天奇</a:t>
            </a:r>
            <a:r>
              <a:rPr lang="en-US" altLang="zh-CN" dirty="0" smtClean="0">
                <a:hlinkClick r:id="rId2"/>
              </a:rPr>
              <a:t>PPT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6801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CD49FED5-55DE-430F-9723-6459F649EF4F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US" altLang="zh-CN" dirty="0"/>
              <a:t>PART 01</a:t>
            </a:r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60237E75-1138-41BB-8EE1-E3C9A3CA49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66728" y="1858590"/>
            <a:ext cx="5458544" cy="2800767"/>
          </a:xfrm>
        </p:spPr>
        <p:txBody>
          <a:bodyPr/>
          <a:lstStyle/>
          <a:p>
            <a:r>
              <a:rPr lang="zh-CN" altLang="en-US" dirty="0"/>
              <a:t>在此输入</a:t>
            </a:r>
            <a:endParaRPr lang="en-US" altLang="zh-CN" dirty="0"/>
          </a:p>
          <a:p>
            <a:r>
              <a:rPr lang="zh-CN" altLang="en-US" dirty="0"/>
              <a:t>章节标题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F0AB3CF1-3543-487F-972B-29D10CCE11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辅助描述</a:t>
            </a:r>
          </a:p>
        </p:txBody>
      </p:sp>
    </p:spTree>
    <p:extLst>
      <p:ext uri="{BB962C8B-B14F-4D97-AF65-F5344CB8AC3E}">
        <p14:creationId xmlns:p14="http://schemas.microsoft.com/office/powerpoint/2010/main" val="2351527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图片包含 天空, 户外, 建筑物&#10;&#10;描述已自动生成">
            <a:extLst>
              <a:ext uri="{FF2B5EF4-FFF2-40B4-BE49-F238E27FC236}">
                <a16:creationId xmlns:a16="http://schemas.microsoft.com/office/drawing/2014/main" xmlns="" id="{83BB442F-6E6E-454E-9649-0E97FCC24B8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39" t="31159" r="753" b="34892"/>
          <a:stretch>
            <a:fillRect/>
          </a:stretch>
        </p:blipFill>
        <p:spPr>
          <a:xfrm>
            <a:off x="587375" y="1539240"/>
            <a:ext cx="11017250" cy="2133600"/>
          </a:xfrm>
          <a:custGeom>
            <a:avLst/>
            <a:gdLst>
              <a:gd name="connsiteX0" fmla="*/ 157481 w 11017250"/>
              <a:gd name="connsiteY0" fmla="*/ 0 h 2133600"/>
              <a:gd name="connsiteX1" fmla="*/ 10859769 w 11017250"/>
              <a:gd name="connsiteY1" fmla="*/ 0 h 2133600"/>
              <a:gd name="connsiteX2" fmla="*/ 11017250 w 11017250"/>
              <a:gd name="connsiteY2" fmla="*/ 157481 h 2133600"/>
              <a:gd name="connsiteX3" fmla="*/ 11017250 w 11017250"/>
              <a:gd name="connsiteY3" fmla="*/ 1976119 h 2133600"/>
              <a:gd name="connsiteX4" fmla="*/ 10859769 w 11017250"/>
              <a:gd name="connsiteY4" fmla="*/ 2133600 h 2133600"/>
              <a:gd name="connsiteX5" fmla="*/ 157481 w 11017250"/>
              <a:gd name="connsiteY5" fmla="*/ 2133600 h 2133600"/>
              <a:gd name="connsiteX6" fmla="*/ 0 w 11017250"/>
              <a:gd name="connsiteY6" fmla="*/ 1976119 h 2133600"/>
              <a:gd name="connsiteX7" fmla="*/ 0 w 11017250"/>
              <a:gd name="connsiteY7" fmla="*/ 157481 h 2133600"/>
              <a:gd name="connsiteX8" fmla="*/ 157481 w 11017250"/>
              <a:gd name="connsiteY8" fmla="*/ 0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17250" h="2133600">
                <a:moveTo>
                  <a:pt x="157481" y="0"/>
                </a:moveTo>
                <a:lnTo>
                  <a:pt x="10859769" y="0"/>
                </a:lnTo>
                <a:cubicBezTo>
                  <a:pt x="10946743" y="0"/>
                  <a:pt x="11017250" y="70507"/>
                  <a:pt x="11017250" y="157481"/>
                </a:cubicBezTo>
                <a:lnTo>
                  <a:pt x="11017250" y="1976119"/>
                </a:lnTo>
                <a:cubicBezTo>
                  <a:pt x="11017250" y="2063093"/>
                  <a:pt x="10946743" y="2133600"/>
                  <a:pt x="10859769" y="2133600"/>
                </a:cubicBezTo>
                <a:lnTo>
                  <a:pt x="157481" y="2133600"/>
                </a:lnTo>
                <a:cubicBezTo>
                  <a:pt x="70507" y="2133600"/>
                  <a:pt x="0" y="2063093"/>
                  <a:pt x="0" y="1976119"/>
                </a:cubicBezTo>
                <a:lnTo>
                  <a:pt x="0" y="157481"/>
                </a:lnTo>
                <a:cubicBezTo>
                  <a:pt x="0" y="70507"/>
                  <a:pt x="70507" y="0"/>
                  <a:pt x="157481" y="0"/>
                </a:cubicBezTo>
                <a:close/>
              </a:path>
            </a:pathLst>
          </a:custGeom>
          <a:effectLst>
            <a:outerShdw blurRad="266700" dist="88900" dir="5400000" sx="97000" sy="97000" algn="t" rotWithShape="0">
              <a:schemeClr val="accent2">
                <a:alpha val="40000"/>
              </a:schemeClr>
            </a:outerShdw>
          </a:effectLst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55537AE9-F64F-449E-BCA2-DBD5919494FA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zh-CN" altLang="en-US" dirty="0"/>
              <a:t>全年业务回顾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A4106728-FA6E-4263-B4B1-9D7D18F87C4E}"/>
              </a:ext>
            </a:extLst>
          </p:cNvPr>
          <p:cNvSpPr/>
          <p:nvPr/>
        </p:nvSpPr>
        <p:spPr>
          <a:xfrm>
            <a:off x="587375" y="1539240"/>
            <a:ext cx="11017250" cy="2133600"/>
          </a:xfrm>
          <a:prstGeom prst="roundRect">
            <a:avLst>
              <a:gd name="adj" fmla="val 7381"/>
            </a:avLst>
          </a:prstGeom>
          <a:gradFill>
            <a:gsLst>
              <a:gs pos="100000">
                <a:schemeClr val="accent1">
                  <a:alpha val="78000"/>
                </a:schemeClr>
              </a:gs>
              <a:gs pos="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D6DAA62B-C14F-4000-84E5-19FC44FC01EB}"/>
              </a:ext>
            </a:extLst>
          </p:cNvPr>
          <p:cNvSpPr txBox="1"/>
          <p:nvPr/>
        </p:nvSpPr>
        <p:spPr>
          <a:xfrm>
            <a:off x="814685" y="2144375"/>
            <a:ext cx="71253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190500" algn="ctr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XXX</a:t>
            </a:r>
            <a:r>
              <a:rPr lang="zh-CN" altLang="en-US" sz="5400" b="1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190500" algn="ctr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业务飞速增长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EFA44FBE-AAFA-4146-BCD0-4EE0AFACC8F3}"/>
              </a:ext>
            </a:extLst>
          </p:cNvPr>
          <p:cNvSpPr/>
          <p:nvPr/>
        </p:nvSpPr>
        <p:spPr>
          <a:xfrm>
            <a:off x="505429" y="4623423"/>
            <a:ext cx="3256278" cy="847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377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6F9C1715-2F44-4441-8CDA-683861400BE3}"/>
              </a:ext>
            </a:extLst>
          </p:cNvPr>
          <p:cNvSpPr txBox="1"/>
          <p:nvPr/>
        </p:nvSpPr>
        <p:spPr>
          <a:xfrm>
            <a:off x="505429" y="4254091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小标题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285AEBD9-014D-414E-AF53-77E1FA7E2E1A}"/>
              </a:ext>
            </a:extLst>
          </p:cNvPr>
          <p:cNvSpPr/>
          <p:nvPr/>
        </p:nvSpPr>
        <p:spPr>
          <a:xfrm>
            <a:off x="3995389" y="4623423"/>
            <a:ext cx="3256278" cy="847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377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147BD5D4-033F-416E-93F7-7F3E5C0B6F3E}"/>
              </a:ext>
            </a:extLst>
          </p:cNvPr>
          <p:cNvSpPr txBox="1"/>
          <p:nvPr/>
        </p:nvSpPr>
        <p:spPr>
          <a:xfrm>
            <a:off x="3995389" y="4254091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小标题</a:t>
            </a:r>
          </a:p>
        </p:txBody>
      </p:sp>
      <p:pic>
        <p:nvPicPr>
          <p:cNvPr id="22" name="图片 21" descr="图片包含 游戏机, 食物, 灯光&#10;&#10;描述已自动生成">
            <a:extLst>
              <a:ext uri="{FF2B5EF4-FFF2-40B4-BE49-F238E27FC236}">
                <a16:creationId xmlns:a16="http://schemas.microsoft.com/office/drawing/2014/main" xmlns="" id="{32CCEEAB-8EB9-4A70-9557-448553C126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6426" y="1371600"/>
            <a:ext cx="5133614" cy="499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3036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包含 游戏机, 灯光&#10;&#10;描述已自动生成">
            <a:extLst>
              <a:ext uri="{FF2B5EF4-FFF2-40B4-BE49-F238E27FC236}">
                <a16:creationId xmlns:a16="http://schemas.microsoft.com/office/drawing/2014/main" xmlns="" id="{193E2B16-C853-4FDE-9218-BB98C91C42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87" t="13556" r="16919" b="8444"/>
          <a:stretch/>
        </p:blipFill>
        <p:spPr>
          <a:xfrm>
            <a:off x="6067077" y="1102290"/>
            <a:ext cx="6038751" cy="4627950"/>
          </a:xfrm>
          <a:prstGeom prst="rect">
            <a:avLst/>
          </a:pr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67CF21DE-1AEA-441C-9E45-88311CF5E077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zh-CN" altLang="en-US" dirty="0"/>
              <a:t>全年目标完成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A3682BE7-5C68-4EFE-AF55-9B5C0A67941D}"/>
              </a:ext>
            </a:extLst>
          </p:cNvPr>
          <p:cNvGrpSpPr/>
          <p:nvPr/>
        </p:nvGrpSpPr>
        <p:grpSpPr>
          <a:xfrm>
            <a:off x="505428" y="1584255"/>
            <a:ext cx="5539772" cy="1049513"/>
            <a:chOff x="505428" y="1795371"/>
            <a:chExt cx="5539772" cy="1049513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61D334B1-BE11-4A34-AE62-E062B4EABE9A}"/>
                </a:ext>
              </a:extLst>
            </p:cNvPr>
            <p:cNvSpPr/>
            <p:nvPr/>
          </p:nvSpPr>
          <p:spPr>
            <a:xfrm>
              <a:off x="505428" y="2185023"/>
              <a:ext cx="5539772" cy="6598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914377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812D6060-0776-405F-9B7B-E6608FF22BB9}"/>
                </a:ext>
              </a:extLst>
            </p:cNvPr>
            <p:cNvSpPr txBox="1"/>
            <p:nvPr/>
          </p:nvSpPr>
          <p:spPr>
            <a:xfrm>
              <a:off x="505429" y="1795371"/>
              <a:ext cx="108074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lvl="0" defTabSz="914377">
                <a:defRPr sz="2000" b="1" kern="0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r>
                <a:rPr lang="zh-CN" altLang="en-US" sz="2400" spc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目标 </a:t>
              </a:r>
              <a:r>
                <a:rPr lang="en-US" altLang="zh-CN" sz="2400" spc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1</a:t>
              </a:r>
              <a:endParaRPr lang="zh-CN" altLang="en-US" sz="24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A574F569-5407-4256-9372-448FFC7340FD}"/>
              </a:ext>
            </a:extLst>
          </p:cNvPr>
          <p:cNvGrpSpPr/>
          <p:nvPr/>
        </p:nvGrpSpPr>
        <p:grpSpPr>
          <a:xfrm>
            <a:off x="505428" y="3109290"/>
            <a:ext cx="5539772" cy="1049513"/>
            <a:chOff x="505428" y="3095851"/>
            <a:chExt cx="5539772" cy="1049513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D9BEBD29-2BE4-4FA6-9E87-7F5C4526ABB9}"/>
                </a:ext>
              </a:extLst>
            </p:cNvPr>
            <p:cNvSpPr/>
            <p:nvPr/>
          </p:nvSpPr>
          <p:spPr>
            <a:xfrm>
              <a:off x="505428" y="3485503"/>
              <a:ext cx="5539772" cy="6598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914377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F673629C-2751-4A95-97C3-CA6A07422484}"/>
                </a:ext>
              </a:extLst>
            </p:cNvPr>
            <p:cNvSpPr txBox="1"/>
            <p:nvPr/>
          </p:nvSpPr>
          <p:spPr>
            <a:xfrm>
              <a:off x="505429" y="3095851"/>
              <a:ext cx="108074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lvl="0" defTabSz="914377">
                <a:defRPr sz="2000" b="1" kern="0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r>
                <a:rPr lang="zh-CN" altLang="en-US" sz="2400" spc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目标 </a:t>
              </a:r>
              <a:r>
                <a:rPr lang="en-US" altLang="zh-CN" sz="2400" spc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2</a:t>
              </a:r>
              <a:endParaRPr lang="zh-CN" altLang="en-US" sz="24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C19F5343-543A-41C3-9989-9F9AE9ACBD62}"/>
              </a:ext>
            </a:extLst>
          </p:cNvPr>
          <p:cNvGrpSpPr/>
          <p:nvPr/>
        </p:nvGrpSpPr>
        <p:grpSpPr>
          <a:xfrm>
            <a:off x="505428" y="4634326"/>
            <a:ext cx="5539772" cy="1049513"/>
            <a:chOff x="505428" y="4396331"/>
            <a:chExt cx="5539772" cy="1049513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60BBCEDF-A6B8-4826-94B2-9284503C5A7B}"/>
                </a:ext>
              </a:extLst>
            </p:cNvPr>
            <p:cNvSpPr/>
            <p:nvPr/>
          </p:nvSpPr>
          <p:spPr>
            <a:xfrm>
              <a:off x="505428" y="4785983"/>
              <a:ext cx="5539772" cy="6598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914377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A18A857B-5234-4BCF-977A-FA874A9D9A66}"/>
                </a:ext>
              </a:extLst>
            </p:cNvPr>
            <p:cNvSpPr txBox="1"/>
            <p:nvPr/>
          </p:nvSpPr>
          <p:spPr>
            <a:xfrm>
              <a:off x="505429" y="4396331"/>
              <a:ext cx="108074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lvl="0" defTabSz="914377">
                <a:defRPr sz="2000" b="1" kern="0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r>
                <a:rPr lang="zh-CN" altLang="en-US" sz="2400" spc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目标 </a:t>
              </a:r>
              <a:r>
                <a:rPr lang="en-US" altLang="zh-CN" sz="2400" spc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3</a:t>
              </a:r>
              <a:endParaRPr lang="zh-CN" altLang="en-US" sz="24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032E2382-4997-4A30-8CEA-5C98E078AE84}"/>
              </a:ext>
            </a:extLst>
          </p:cNvPr>
          <p:cNvCxnSpPr/>
          <p:nvPr/>
        </p:nvCxnSpPr>
        <p:spPr>
          <a:xfrm>
            <a:off x="587375" y="2871529"/>
            <a:ext cx="550027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8AA636CB-150F-4605-972E-6964A17352CF}"/>
              </a:ext>
            </a:extLst>
          </p:cNvPr>
          <p:cNvCxnSpPr/>
          <p:nvPr/>
        </p:nvCxnSpPr>
        <p:spPr>
          <a:xfrm>
            <a:off x="587375" y="4396564"/>
            <a:ext cx="550027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1449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4263822D-F065-4F27-B786-8D2FA53E293F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zh-CN" altLang="en-US" dirty="0"/>
              <a:t>财务指标上升与下降</a:t>
            </a:r>
          </a:p>
        </p:txBody>
      </p:sp>
      <p:pic>
        <p:nvPicPr>
          <p:cNvPr id="4" name="图片 3" descr="图片包含 游戏机, 食物&#10;&#10;描述已自动生成">
            <a:extLst>
              <a:ext uri="{FF2B5EF4-FFF2-40B4-BE49-F238E27FC236}">
                <a16:creationId xmlns:a16="http://schemas.microsoft.com/office/drawing/2014/main" xmlns="" id="{D6CF1DF9-A24F-4656-A562-8CFD49027B0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8" b="15778"/>
          <a:stretch/>
        </p:blipFill>
        <p:spPr>
          <a:xfrm>
            <a:off x="3779644" y="1429473"/>
            <a:ext cx="5511660" cy="3999054"/>
          </a:xfrm>
          <a:prstGeom prst="rect">
            <a:avLst/>
          </a:prstGeom>
        </p:spPr>
      </p:pic>
      <p:sp>
        <p:nvSpPr>
          <p:cNvPr id="7" name="箭头: 上 6">
            <a:extLst>
              <a:ext uri="{FF2B5EF4-FFF2-40B4-BE49-F238E27FC236}">
                <a16:creationId xmlns:a16="http://schemas.microsoft.com/office/drawing/2014/main" xmlns="" id="{DEDD3F59-F196-438F-BDC1-6A02F57B610E}"/>
              </a:ext>
            </a:extLst>
          </p:cNvPr>
          <p:cNvSpPr/>
          <p:nvPr/>
        </p:nvSpPr>
        <p:spPr>
          <a:xfrm>
            <a:off x="1871407" y="1885930"/>
            <a:ext cx="1280160" cy="1867988"/>
          </a:xfrm>
          <a:prstGeom prst="upArrow">
            <a:avLst/>
          </a:prstGeo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F1C9DE4-B06B-4BAF-AF68-1EFD8C04A57B}"/>
              </a:ext>
            </a:extLst>
          </p:cNvPr>
          <p:cNvSpPr/>
          <p:nvPr/>
        </p:nvSpPr>
        <p:spPr>
          <a:xfrm>
            <a:off x="1287338" y="3791203"/>
            <a:ext cx="2448298" cy="5889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94F4EF6-DCA9-4272-8340-42F39F6EA5F3}"/>
              </a:ext>
            </a:extLst>
          </p:cNvPr>
          <p:cNvSpPr txBox="1"/>
          <p:nvPr/>
        </p:nvSpPr>
        <p:spPr>
          <a:xfrm>
            <a:off x="1495826" y="330162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ctr"/>
            <a:r>
              <a:rPr lang="zh-CN" altLang="en-US" sz="2400" spc="0" dirty="0">
                <a:solidFill>
                  <a:schemeClr val="accent1"/>
                </a:solidFill>
                <a:latin typeface="+mj-ea"/>
                <a:ea typeface="+mj-ea"/>
              </a:rPr>
              <a:t>付费用户上升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B802B62B-5996-4153-8C94-A76EFCD56B73}"/>
              </a:ext>
            </a:extLst>
          </p:cNvPr>
          <p:cNvSpPr txBox="1"/>
          <p:nvPr/>
        </p:nvSpPr>
        <p:spPr>
          <a:xfrm>
            <a:off x="1337575" y="2540544"/>
            <a:ext cx="23478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ctr"/>
            <a:r>
              <a:rPr lang="en-US" altLang="zh-CN" sz="5400" spc="0" dirty="0">
                <a:solidFill>
                  <a:schemeClr val="accent1"/>
                </a:solidFill>
                <a:latin typeface="+mj-ea"/>
                <a:ea typeface="+mj-ea"/>
              </a:rPr>
              <a:t>50%</a:t>
            </a:r>
            <a:endParaRPr lang="zh-CN" altLang="en-US" sz="5400" spc="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2" name="箭头: 上 11">
            <a:extLst>
              <a:ext uri="{FF2B5EF4-FFF2-40B4-BE49-F238E27FC236}">
                <a16:creationId xmlns:a16="http://schemas.microsoft.com/office/drawing/2014/main" xmlns="" id="{9D57DAD0-2937-4065-8E78-90CF42C1C9D5}"/>
              </a:ext>
            </a:extLst>
          </p:cNvPr>
          <p:cNvSpPr/>
          <p:nvPr/>
        </p:nvSpPr>
        <p:spPr>
          <a:xfrm flipV="1">
            <a:off x="9040433" y="3227050"/>
            <a:ext cx="1280160" cy="1867988"/>
          </a:xfrm>
          <a:prstGeom prst="upArrow">
            <a:avLst/>
          </a:prstGeom>
          <a:gradFill>
            <a:gsLst>
              <a:gs pos="0">
                <a:schemeClr val="accent2">
                  <a:alpha val="20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390BD107-1EFD-479A-93B7-B0DC87EB0BEF}"/>
              </a:ext>
            </a:extLst>
          </p:cNvPr>
          <p:cNvSpPr/>
          <p:nvPr/>
        </p:nvSpPr>
        <p:spPr>
          <a:xfrm>
            <a:off x="8456364" y="3791203"/>
            <a:ext cx="2448298" cy="5889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17572EDF-5BF5-43CF-8AD7-D1D228C7A5FE}"/>
              </a:ext>
            </a:extLst>
          </p:cNvPr>
          <p:cNvSpPr txBox="1"/>
          <p:nvPr/>
        </p:nvSpPr>
        <p:spPr>
          <a:xfrm>
            <a:off x="8664852" y="330162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ctr"/>
            <a:r>
              <a:rPr lang="zh-CN" altLang="en-US" sz="2400" spc="0" dirty="0">
                <a:solidFill>
                  <a:schemeClr val="accent2"/>
                </a:solidFill>
                <a:latin typeface="+mj-ea"/>
                <a:ea typeface="+mj-ea"/>
              </a:rPr>
              <a:t>新增用户下降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5DF9A27E-3075-4109-80B5-3D45F15F81E9}"/>
              </a:ext>
            </a:extLst>
          </p:cNvPr>
          <p:cNvSpPr txBox="1"/>
          <p:nvPr/>
        </p:nvSpPr>
        <p:spPr>
          <a:xfrm>
            <a:off x="8506601" y="2540544"/>
            <a:ext cx="23478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ctr"/>
            <a:r>
              <a:rPr lang="en-US" altLang="zh-CN" sz="5400" spc="0" dirty="0">
                <a:solidFill>
                  <a:schemeClr val="accent2"/>
                </a:solidFill>
                <a:latin typeface="+mj-ea"/>
                <a:ea typeface="+mj-ea"/>
              </a:rPr>
              <a:t>13%</a:t>
            </a:r>
            <a:endParaRPr lang="zh-CN" altLang="en-US" sz="5400" spc="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210271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CD49FED5-55DE-430F-9723-6459F649EF4F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US" altLang="zh-CN" dirty="0"/>
              <a:t>PART 02</a:t>
            </a:r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60237E75-1138-41BB-8EE1-E3C9A3CA49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66728" y="1858590"/>
            <a:ext cx="5458544" cy="2800767"/>
          </a:xfrm>
        </p:spPr>
        <p:txBody>
          <a:bodyPr/>
          <a:lstStyle/>
          <a:p>
            <a:r>
              <a:rPr lang="zh-CN" altLang="en-US" dirty="0"/>
              <a:t>在此输入</a:t>
            </a:r>
            <a:endParaRPr lang="en-US" altLang="zh-CN" dirty="0"/>
          </a:p>
          <a:p>
            <a:r>
              <a:rPr lang="zh-CN" altLang="en-US" dirty="0"/>
              <a:t>章节标题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F0AB3CF1-3543-487F-972B-29D10CCE11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辅助描述</a:t>
            </a:r>
          </a:p>
        </p:txBody>
      </p:sp>
    </p:spTree>
    <p:extLst>
      <p:ext uri="{BB962C8B-B14F-4D97-AF65-F5344CB8AC3E}">
        <p14:creationId xmlns:p14="http://schemas.microsoft.com/office/powerpoint/2010/main" val="4792827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108B0398-52DF-4426-AFF2-33A2C239824F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zh-CN" altLang="en-US" dirty="0"/>
              <a:t>核心团队成员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DCB57C5A-1352-4E40-B49D-6BBFB466EC8A}"/>
              </a:ext>
            </a:extLst>
          </p:cNvPr>
          <p:cNvSpPr/>
          <p:nvPr/>
        </p:nvSpPr>
        <p:spPr>
          <a:xfrm>
            <a:off x="1269099" y="2048251"/>
            <a:ext cx="4586141" cy="3279903"/>
          </a:xfrm>
          <a:prstGeom prst="roundRect">
            <a:avLst>
              <a:gd name="adj" fmla="val 1840"/>
            </a:avLst>
          </a:prstGeom>
          <a:solidFill>
            <a:schemeClr val="bg1"/>
          </a:solidFill>
          <a:ln>
            <a:noFill/>
          </a:ln>
          <a:effectLst>
            <a:outerShdw blurRad="571500" dist="381000" dir="5400000" sx="95000" sy="95000" algn="t" rotWithShape="0">
              <a:srgbClr val="00206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AA602119-113F-442C-A19D-8AF782CD04F0}"/>
              </a:ext>
            </a:extLst>
          </p:cNvPr>
          <p:cNvSpPr/>
          <p:nvPr/>
        </p:nvSpPr>
        <p:spPr>
          <a:xfrm>
            <a:off x="6386152" y="2048251"/>
            <a:ext cx="4586141" cy="3279903"/>
          </a:xfrm>
          <a:prstGeom prst="roundRect">
            <a:avLst>
              <a:gd name="adj" fmla="val 1840"/>
            </a:avLst>
          </a:prstGeom>
          <a:solidFill>
            <a:schemeClr val="bg1"/>
          </a:solidFill>
          <a:ln>
            <a:noFill/>
          </a:ln>
          <a:effectLst>
            <a:outerShdw blurRad="571500" dist="381000" dir="5400000" sx="95000" sy="95000" algn="t" rotWithShape="0">
              <a:srgbClr val="00206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1EA4E574-17F7-4D52-846F-0AA0F57AA79F}"/>
              </a:ext>
            </a:extLst>
          </p:cNvPr>
          <p:cNvSpPr/>
          <p:nvPr/>
        </p:nvSpPr>
        <p:spPr>
          <a:xfrm>
            <a:off x="-3136340" y="2277276"/>
            <a:ext cx="3874527" cy="2770973"/>
          </a:xfrm>
          <a:prstGeom prst="roundRect">
            <a:avLst>
              <a:gd name="adj" fmla="val 1840"/>
            </a:avLst>
          </a:prstGeom>
          <a:solidFill>
            <a:schemeClr val="bg1"/>
          </a:solidFill>
          <a:ln>
            <a:noFill/>
          </a:ln>
          <a:effectLst>
            <a:outerShdw blurRad="571500" dist="254000" dir="5400000" sx="95000" sy="95000" algn="t" rotWithShape="0">
              <a:srgbClr val="00206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EDC02F23-65F0-4AD9-BF5F-8634C0424973}"/>
              </a:ext>
            </a:extLst>
          </p:cNvPr>
          <p:cNvSpPr/>
          <p:nvPr/>
        </p:nvSpPr>
        <p:spPr>
          <a:xfrm>
            <a:off x="11503205" y="2277276"/>
            <a:ext cx="3874527" cy="2770973"/>
          </a:xfrm>
          <a:prstGeom prst="roundRect">
            <a:avLst>
              <a:gd name="adj" fmla="val 1840"/>
            </a:avLst>
          </a:prstGeom>
          <a:solidFill>
            <a:schemeClr val="bg1"/>
          </a:solidFill>
          <a:ln>
            <a:noFill/>
          </a:ln>
          <a:effectLst>
            <a:outerShdw blurRad="571500" dist="254000" dir="5400000" sx="95000" sy="95000" algn="t" rotWithShape="0">
              <a:srgbClr val="00206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31B4882-15EB-4C08-B613-2B3C4D04971A}"/>
              </a:ext>
            </a:extLst>
          </p:cNvPr>
          <p:cNvSpPr txBox="1"/>
          <p:nvPr/>
        </p:nvSpPr>
        <p:spPr>
          <a:xfrm>
            <a:off x="1582854" y="3920657"/>
            <a:ext cx="3958630" cy="1023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pic>
        <p:nvPicPr>
          <p:cNvPr id="16" name="图片 15" descr="图片包含 人员, 男士, 墙壁, 戴着&#10;&#10;已生成极高可信度的说明">
            <a:extLst>
              <a:ext uri="{FF2B5EF4-FFF2-40B4-BE49-F238E27FC236}">
                <a16:creationId xmlns:a16="http://schemas.microsoft.com/office/drawing/2014/main" xmlns="" id="{D615A79D-4612-4577-BE13-5835BA93C8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12" r="28312" b="34986"/>
          <a:stretch>
            <a:fillRect/>
          </a:stretch>
        </p:blipFill>
        <p:spPr>
          <a:xfrm>
            <a:off x="2731287" y="1721516"/>
            <a:ext cx="1661764" cy="1661764"/>
          </a:xfrm>
          <a:custGeom>
            <a:avLst/>
            <a:gdLst>
              <a:gd name="connsiteX0" fmla="*/ 425585 w 851170"/>
              <a:gd name="connsiteY0" fmla="*/ 0 h 851170"/>
              <a:gd name="connsiteX1" fmla="*/ 851170 w 851170"/>
              <a:gd name="connsiteY1" fmla="*/ 425585 h 851170"/>
              <a:gd name="connsiteX2" fmla="*/ 425585 w 851170"/>
              <a:gd name="connsiteY2" fmla="*/ 851170 h 851170"/>
              <a:gd name="connsiteX3" fmla="*/ 0 w 851170"/>
              <a:gd name="connsiteY3" fmla="*/ 425585 h 851170"/>
              <a:gd name="connsiteX4" fmla="*/ 425585 w 851170"/>
              <a:gd name="connsiteY4" fmla="*/ 0 h 851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1170" h="851170">
                <a:moveTo>
                  <a:pt x="425585" y="0"/>
                </a:moveTo>
                <a:cubicBezTo>
                  <a:pt x="660629" y="0"/>
                  <a:pt x="851170" y="190541"/>
                  <a:pt x="851170" y="425585"/>
                </a:cubicBezTo>
                <a:cubicBezTo>
                  <a:pt x="851170" y="660629"/>
                  <a:pt x="660629" y="851170"/>
                  <a:pt x="425585" y="851170"/>
                </a:cubicBezTo>
                <a:cubicBezTo>
                  <a:pt x="190541" y="851170"/>
                  <a:pt x="0" y="660629"/>
                  <a:pt x="0" y="425585"/>
                </a:cubicBezTo>
                <a:cubicBezTo>
                  <a:pt x="0" y="190541"/>
                  <a:pt x="190541" y="0"/>
                  <a:pt x="425585" y="0"/>
                </a:cubicBezTo>
                <a:close/>
              </a:path>
            </a:pathLst>
          </a:cu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61F5D878-2EE6-4087-A4ED-2D9ECBB2B316}"/>
              </a:ext>
            </a:extLst>
          </p:cNvPr>
          <p:cNvSpPr txBox="1"/>
          <p:nvPr/>
        </p:nvSpPr>
        <p:spPr>
          <a:xfrm>
            <a:off x="2613298" y="3444914"/>
            <a:ext cx="18977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标题位置</a:t>
            </a:r>
            <a:endParaRPr lang="en-US" altLang="zh-CN" sz="2400" b="1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F82982A2-01BC-4E5C-92C0-983C5672E83E}"/>
              </a:ext>
            </a:extLst>
          </p:cNvPr>
          <p:cNvSpPr/>
          <p:nvPr/>
        </p:nvSpPr>
        <p:spPr>
          <a:xfrm>
            <a:off x="5487656" y="5897362"/>
            <a:ext cx="143219" cy="14321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DC93553F-A744-46BD-A8C4-26E4CB88BBFA}"/>
              </a:ext>
            </a:extLst>
          </p:cNvPr>
          <p:cNvSpPr/>
          <p:nvPr/>
        </p:nvSpPr>
        <p:spPr>
          <a:xfrm>
            <a:off x="5845479" y="5897362"/>
            <a:ext cx="143219" cy="14321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5FC32579-9CCE-4DDF-977F-F85565C3812A}"/>
              </a:ext>
            </a:extLst>
          </p:cNvPr>
          <p:cNvSpPr/>
          <p:nvPr/>
        </p:nvSpPr>
        <p:spPr>
          <a:xfrm>
            <a:off x="6203302" y="5897361"/>
            <a:ext cx="143219" cy="1432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FE02FEE8-94CD-4D42-B17D-7E0FE1550976}"/>
              </a:ext>
            </a:extLst>
          </p:cNvPr>
          <p:cNvSpPr/>
          <p:nvPr/>
        </p:nvSpPr>
        <p:spPr>
          <a:xfrm>
            <a:off x="6561125" y="5897361"/>
            <a:ext cx="143219" cy="14321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66A45B1F-0333-484A-BD76-D9A5DE91A252}"/>
              </a:ext>
            </a:extLst>
          </p:cNvPr>
          <p:cNvSpPr txBox="1"/>
          <p:nvPr/>
        </p:nvSpPr>
        <p:spPr>
          <a:xfrm>
            <a:off x="6699907" y="3920657"/>
            <a:ext cx="3958630" cy="1023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5D79D0F1-B7EA-42EA-8FC7-F14F0422FC56}"/>
              </a:ext>
            </a:extLst>
          </p:cNvPr>
          <p:cNvSpPr txBox="1"/>
          <p:nvPr/>
        </p:nvSpPr>
        <p:spPr>
          <a:xfrm>
            <a:off x="7730351" y="3444914"/>
            <a:ext cx="18977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标题位置</a:t>
            </a:r>
            <a:endParaRPr lang="en-US" altLang="zh-CN" sz="2400" b="1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pic>
        <p:nvPicPr>
          <p:cNvPr id="35" name="图片 34" descr="图片包含 户外, 人员, 建筑物, 服装&#10;&#10;已生成极高可信度的说明">
            <a:extLst>
              <a:ext uri="{FF2B5EF4-FFF2-40B4-BE49-F238E27FC236}">
                <a16:creationId xmlns:a16="http://schemas.microsoft.com/office/drawing/2014/main" xmlns="" id="{A9867F2D-A4F9-4C7E-8945-57E608CB16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73" t="5784" r="27505" b="39090"/>
          <a:stretch>
            <a:fillRect/>
          </a:stretch>
        </p:blipFill>
        <p:spPr>
          <a:xfrm>
            <a:off x="7848340" y="1721516"/>
            <a:ext cx="1661764" cy="1661764"/>
          </a:xfrm>
          <a:custGeom>
            <a:avLst/>
            <a:gdLst>
              <a:gd name="connsiteX0" fmla="*/ 425585 w 851170"/>
              <a:gd name="connsiteY0" fmla="*/ 0 h 851170"/>
              <a:gd name="connsiteX1" fmla="*/ 851170 w 851170"/>
              <a:gd name="connsiteY1" fmla="*/ 425585 h 851170"/>
              <a:gd name="connsiteX2" fmla="*/ 425585 w 851170"/>
              <a:gd name="connsiteY2" fmla="*/ 851170 h 851170"/>
              <a:gd name="connsiteX3" fmla="*/ 0 w 851170"/>
              <a:gd name="connsiteY3" fmla="*/ 425585 h 851170"/>
              <a:gd name="connsiteX4" fmla="*/ 425585 w 851170"/>
              <a:gd name="connsiteY4" fmla="*/ 0 h 851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1170" h="851170">
                <a:moveTo>
                  <a:pt x="425585" y="0"/>
                </a:moveTo>
                <a:cubicBezTo>
                  <a:pt x="660629" y="0"/>
                  <a:pt x="851170" y="190541"/>
                  <a:pt x="851170" y="425585"/>
                </a:cubicBezTo>
                <a:cubicBezTo>
                  <a:pt x="851170" y="660629"/>
                  <a:pt x="660629" y="851170"/>
                  <a:pt x="425585" y="851170"/>
                </a:cubicBezTo>
                <a:cubicBezTo>
                  <a:pt x="190541" y="851170"/>
                  <a:pt x="0" y="660629"/>
                  <a:pt x="0" y="425585"/>
                </a:cubicBezTo>
                <a:cubicBezTo>
                  <a:pt x="0" y="190541"/>
                  <a:pt x="190541" y="0"/>
                  <a:pt x="425585" y="0"/>
                </a:cubicBezTo>
                <a:close/>
              </a:path>
            </a:pathLst>
          </a:cu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86C36658-5AFB-4C63-BF2C-16B1911F5F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0967" y="2106930"/>
            <a:ext cx="999173" cy="605559"/>
          </a:xfrm>
          <a:prstGeom prst="rect">
            <a:avLst/>
          </a:prstGeom>
          <a:effectLst>
            <a:outerShdw blurRad="177800" dist="38100" dir="5400000" algn="t" rotWithShape="0">
              <a:schemeClr val="accent4">
                <a:alpha val="40000"/>
              </a:schemeClr>
            </a:outerShdw>
          </a:effectLst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68994EA3-8980-4712-9962-3768FF4005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6847" y="2106930"/>
            <a:ext cx="999173" cy="605559"/>
          </a:xfrm>
          <a:prstGeom prst="rect">
            <a:avLst/>
          </a:prstGeom>
          <a:effectLst>
            <a:outerShdw blurRad="177800" dist="38100" dir="5400000" algn="t" rotWithShape="0">
              <a:schemeClr val="accent4">
                <a:alpha val="4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221898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4263822D-F065-4F27-B786-8D2FA53E293F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zh-CN" altLang="en-US" dirty="0"/>
              <a:t>项目流程及阶段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AB33B7ED-6922-4548-B20F-580DDF539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720" y="1874545"/>
            <a:ext cx="3718560" cy="3270954"/>
          </a:xfrm>
          <a:prstGeom prst="rect">
            <a:avLst/>
          </a:prstGeom>
          <a:effectLst>
            <a:outerShdw blurRad="368300" algn="ctr" rotWithShape="0">
              <a:schemeClr val="accent2">
                <a:alpha val="20000"/>
              </a:schemeClr>
            </a:outerShdw>
          </a:effectLst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12F68694-3EE1-4513-AB12-29A523429FCF}"/>
              </a:ext>
            </a:extLst>
          </p:cNvPr>
          <p:cNvSpPr/>
          <p:nvPr/>
        </p:nvSpPr>
        <p:spPr>
          <a:xfrm>
            <a:off x="860728" y="2762489"/>
            <a:ext cx="2448298" cy="5889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914377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AF883E7B-3802-4059-A6B5-FA754404E123}"/>
              </a:ext>
            </a:extLst>
          </p:cNvPr>
          <p:cNvSpPr txBox="1"/>
          <p:nvPr/>
        </p:nvSpPr>
        <p:spPr>
          <a:xfrm>
            <a:off x="1893254" y="227290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r"/>
            <a:r>
              <a:rPr lang="zh-CN" altLang="en-US" sz="2400" spc="0" dirty="0">
                <a:solidFill>
                  <a:schemeClr val="accent5"/>
                </a:solidFill>
                <a:latin typeface="+mj-ea"/>
                <a:ea typeface="+mj-ea"/>
              </a:rPr>
              <a:t>获取流量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8C26B365-E251-4C1C-9A8D-2FEDEC2A9C87}"/>
              </a:ext>
            </a:extLst>
          </p:cNvPr>
          <p:cNvSpPr txBox="1"/>
          <p:nvPr/>
        </p:nvSpPr>
        <p:spPr>
          <a:xfrm>
            <a:off x="1893255" y="1742663"/>
            <a:ext cx="14157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r"/>
            <a:r>
              <a:rPr lang="en-US" altLang="zh-CN" sz="3600" spc="0" dirty="0">
                <a:solidFill>
                  <a:schemeClr val="accent5">
                    <a:alpha val="22000"/>
                  </a:schemeClr>
                </a:solidFill>
                <a:latin typeface="+mj-ea"/>
                <a:ea typeface="+mj-ea"/>
              </a:rPr>
              <a:t>01</a:t>
            </a:r>
            <a:endParaRPr lang="zh-CN" altLang="en-US" sz="3600" spc="0" dirty="0">
              <a:solidFill>
                <a:schemeClr val="accent5">
                  <a:alpha val="22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7E042DDF-154A-4766-A982-4E3E4567C23E}"/>
              </a:ext>
            </a:extLst>
          </p:cNvPr>
          <p:cNvSpPr/>
          <p:nvPr/>
        </p:nvSpPr>
        <p:spPr>
          <a:xfrm>
            <a:off x="3333509" y="2083443"/>
            <a:ext cx="1666754" cy="208344"/>
          </a:xfrm>
          <a:custGeom>
            <a:avLst/>
            <a:gdLst>
              <a:gd name="connsiteX0" fmla="*/ 1666754 w 1666754"/>
              <a:gd name="connsiteY0" fmla="*/ 208344 h 208344"/>
              <a:gd name="connsiteX1" fmla="*/ 1458410 w 1666754"/>
              <a:gd name="connsiteY1" fmla="*/ 0 h 208344"/>
              <a:gd name="connsiteX2" fmla="*/ 0 w 1666754"/>
              <a:gd name="connsiteY2" fmla="*/ 0 h 208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66754" h="208344">
                <a:moveTo>
                  <a:pt x="1666754" y="208344"/>
                </a:moveTo>
                <a:lnTo>
                  <a:pt x="1458410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25C72F2E-ABE8-4717-970B-9EFC6B2E7E89}"/>
              </a:ext>
            </a:extLst>
          </p:cNvPr>
          <p:cNvSpPr/>
          <p:nvPr/>
        </p:nvSpPr>
        <p:spPr>
          <a:xfrm>
            <a:off x="8919215" y="2762489"/>
            <a:ext cx="2448298" cy="5889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23E15F7E-057B-476A-8B8D-3E0CAD6DF479}"/>
              </a:ext>
            </a:extLst>
          </p:cNvPr>
          <p:cNvSpPr txBox="1"/>
          <p:nvPr/>
        </p:nvSpPr>
        <p:spPr>
          <a:xfrm>
            <a:off x="8919215" y="227290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400" spc="0" dirty="0">
                <a:solidFill>
                  <a:schemeClr val="accent5"/>
                </a:solidFill>
                <a:latin typeface="+mj-ea"/>
                <a:ea typeface="+mj-ea"/>
              </a:rPr>
              <a:t>用户运营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02B11BC6-2AD8-40AF-A93D-31F06C298318}"/>
              </a:ext>
            </a:extLst>
          </p:cNvPr>
          <p:cNvSpPr txBox="1"/>
          <p:nvPr/>
        </p:nvSpPr>
        <p:spPr>
          <a:xfrm>
            <a:off x="8919215" y="1742663"/>
            <a:ext cx="14157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sz="3600" spc="0" dirty="0">
                <a:solidFill>
                  <a:schemeClr val="accent5">
                    <a:alpha val="22000"/>
                  </a:schemeClr>
                </a:solidFill>
                <a:latin typeface="+mj-ea"/>
                <a:ea typeface="+mj-ea"/>
              </a:rPr>
              <a:t>02</a:t>
            </a:r>
            <a:endParaRPr lang="zh-CN" altLang="en-US" sz="3600" spc="0" dirty="0">
              <a:solidFill>
                <a:schemeClr val="accent5">
                  <a:alpha val="22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53316BA6-F0BE-4A5F-AF79-9EDD60BDF664}"/>
              </a:ext>
            </a:extLst>
          </p:cNvPr>
          <p:cNvSpPr/>
          <p:nvPr/>
        </p:nvSpPr>
        <p:spPr>
          <a:xfrm>
            <a:off x="1797988" y="5338049"/>
            <a:ext cx="2448298" cy="5889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914377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505CBC83-22D3-4750-85DA-881D4A81815E}"/>
              </a:ext>
            </a:extLst>
          </p:cNvPr>
          <p:cNvSpPr txBox="1"/>
          <p:nvPr/>
        </p:nvSpPr>
        <p:spPr>
          <a:xfrm>
            <a:off x="2830514" y="484846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r"/>
            <a:r>
              <a:rPr lang="zh-CN" altLang="en-US" sz="2400" spc="0" dirty="0">
                <a:solidFill>
                  <a:schemeClr val="accent5"/>
                </a:solidFill>
                <a:latin typeface="+mj-ea"/>
                <a:ea typeface="+mj-ea"/>
              </a:rPr>
              <a:t>付费转化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F79BB9F3-AC07-4094-9A3F-916B9C54912D}"/>
              </a:ext>
            </a:extLst>
          </p:cNvPr>
          <p:cNvSpPr txBox="1"/>
          <p:nvPr/>
        </p:nvSpPr>
        <p:spPr>
          <a:xfrm>
            <a:off x="2830515" y="4318223"/>
            <a:ext cx="14157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r"/>
            <a:r>
              <a:rPr lang="en-US" altLang="zh-CN" sz="3600" spc="0" dirty="0">
                <a:solidFill>
                  <a:schemeClr val="accent5">
                    <a:alpha val="22000"/>
                  </a:schemeClr>
                </a:solidFill>
                <a:latin typeface="+mj-ea"/>
                <a:ea typeface="+mj-ea"/>
              </a:rPr>
              <a:t>03</a:t>
            </a:r>
            <a:endParaRPr lang="zh-CN" altLang="en-US" sz="3600" spc="0" dirty="0">
              <a:solidFill>
                <a:schemeClr val="accent5">
                  <a:alpha val="22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5F28F5D3-06F9-4F0D-A92C-135B225CFEBF}"/>
              </a:ext>
            </a:extLst>
          </p:cNvPr>
          <p:cNvSpPr/>
          <p:nvPr/>
        </p:nvSpPr>
        <p:spPr>
          <a:xfrm>
            <a:off x="4335780" y="4671060"/>
            <a:ext cx="1440180" cy="434340"/>
          </a:xfrm>
          <a:custGeom>
            <a:avLst/>
            <a:gdLst>
              <a:gd name="connsiteX0" fmla="*/ 1440180 w 1440180"/>
              <a:gd name="connsiteY0" fmla="*/ 0 h 434340"/>
              <a:gd name="connsiteX1" fmla="*/ 1005840 w 1440180"/>
              <a:gd name="connsiteY1" fmla="*/ 434340 h 434340"/>
              <a:gd name="connsiteX2" fmla="*/ 0 w 1440180"/>
              <a:gd name="connsiteY2" fmla="*/ 434340 h 434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40180" h="434340">
                <a:moveTo>
                  <a:pt x="1440180" y="0"/>
                </a:moveTo>
                <a:lnTo>
                  <a:pt x="1005840" y="434340"/>
                </a:lnTo>
                <a:lnTo>
                  <a:pt x="0" y="43434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52C3DF35-5AB2-4378-96A9-531127AC732E}"/>
              </a:ext>
            </a:extLst>
          </p:cNvPr>
          <p:cNvSpPr/>
          <p:nvPr/>
        </p:nvSpPr>
        <p:spPr>
          <a:xfrm>
            <a:off x="7033260" y="2042160"/>
            <a:ext cx="1790700" cy="457200"/>
          </a:xfrm>
          <a:custGeom>
            <a:avLst/>
            <a:gdLst>
              <a:gd name="connsiteX0" fmla="*/ 0 w 1790700"/>
              <a:gd name="connsiteY0" fmla="*/ 457200 h 457200"/>
              <a:gd name="connsiteX1" fmla="*/ 457200 w 1790700"/>
              <a:gd name="connsiteY1" fmla="*/ 0 h 457200"/>
              <a:gd name="connsiteX2" fmla="*/ 1790700 w 1790700"/>
              <a:gd name="connsiteY2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0700" h="457200">
                <a:moveTo>
                  <a:pt x="0" y="457200"/>
                </a:moveTo>
                <a:lnTo>
                  <a:pt x="457200" y="0"/>
                </a:lnTo>
                <a:lnTo>
                  <a:pt x="1790700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44662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heme/theme1.xml><?xml version="1.0" encoding="utf-8"?>
<a:theme xmlns:a="http://schemas.openxmlformats.org/drawingml/2006/main" name="Office 主题​​">
  <a:themeElements>
    <a:clrScheme name="炫彩活力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F0BDF"/>
      </a:accent1>
      <a:accent2>
        <a:srgbClr val="0A86FF"/>
      </a:accent2>
      <a:accent3>
        <a:srgbClr val="10DBAE"/>
      </a:accent3>
      <a:accent4>
        <a:srgbClr val="FFCE4E"/>
      </a:accent4>
      <a:accent5>
        <a:srgbClr val="FE4E4E"/>
      </a:accent5>
      <a:accent6>
        <a:srgbClr val="A5C249"/>
      </a:accent6>
      <a:hlink>
        <a:srgbClr val="0563C1"/>
      </a:hlink>
      <a:folHlink>
        <a:srgbClr val="954F72"/>
      </a:folHlink>
    </a:clrScheme>
    <a:fontScheme name="微软雅黑">
      <a:majorFont>
        <a:latin typeface="微软雅黑"/>
        <a:ea typeface="微软雅黑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bvnxvde">
      <a:majorFont>
        <a:latin typeface="阿里巴巴普惠体 R" panose="020F0302020204030204"/>
        <a:ea typeface="优设标题黑"/>
        <a:cs typeface=""/>
      </a:majorFont>
      <a:minorFont>
        <a:latin typeface="阿里巴巴普惠体 R" panose="020F0502020204030204"/>
        <a:ea typeface="优设标题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dirty="0" smtClean="0">
            <a:latin typeface="阿里巴巴普惠体 R" panose="00020600040101010101" pitchFamily="18" charset="-122"/>
            <a:ea typeface="阿里巴巴普惠体 R" panose="00020600040101010101" pitchFamily="18" charset="-122"/>
            <a:cs typeface="阿里巴巴普惠体 R" panose="00020600040101010101" pitchFamily="18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</TotalTime>
  <Words>1984</Words>
  <Application>Microsoft Office PowerPoint</Application>
  <PresentationFormat>宽屏</PresentationFormat>
  <Paragraphs>155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DIN Light</vt:lpstr>
      <vt:lpstr>阿里巴巴普惠体 H</vt:lpstr>
      <vt:lpstr>阿里巴巴普惠体 R</vt:lpstr>
      <vt:lpstr>微软雅黑</vt:lpstr>
      <vt:lpstr>微软雅黑 Light</vt:lpstr>
      <vt:lpstr>优设标题黑</vt:lpstr>
      <vt:lpstr>字体圈欣意冠黑体</vt:lpstr>
      <vt:lpstr>Arial</vt:lpstr>
      <vt:lpstr>Bahnschrift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 pptm 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天奇PPT</dc:creator>
  <cp:keywords>王牌P计划</cp:keywords>
  <dc:description>www.51 pptmo ban.com</dc:description>
  <cp:lastModifiedBy>YANGs</cp:lastModifiedBy>
  <cp:revision>14</cp:revision>
  <dcterms:created xsi:type="dcterms:W3CDTF">2020-07-04T13:50:44Z</dcterms:created>
  <dcterms:modified xsi:type="dcterms:W3CDTF">2020-09-17T13:18:39Z</dcterms:modified>
</cp:coreProperties>
</file>